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7" r:id="rId3"/>
    <p:sldId id="314" r:id="rId4"/>
    <p:sldId id="313" r:id="rId5"/>
    <p:sldId id="316" r:id="rId6"/>
    <p:sldId id="312" r:id="rId7"/>
    <p:sldId id="31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16367"/>
    <a:srgbClr val="0071E2"/>
    <a:srgbClr val="1414CE"/>
    <a:srgbClr val="0000CC"/>
    <a:srgbClr val="F5802F"/>
    <a:srgbClr val="0F5DCF"/>
    <a:srgbClr val="008000"/>
    <a:srgbClr val="F58025"/>
    <a:srgbClr val="0B1C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>
        <p:scale>
          <a:sx n="125" d="100"/>
          <a:sy n="125" d="100"/>
        </p:scale>
        <p:origin x="1632" y="942"/>
      </p:cViewPr>
      <p:guideLst>
        <p:guide orient="horz" pos="216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2682" y="78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9D79-5E8B-4994-B0AE-48D421648FF9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2CD29-620E-4328-B9BA-4C4FCCFAE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85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3AD69-7087-465A-876F-0CE044229CA4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6CFC1-BD11-42E3-B46A-729B3D292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14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46042" y="1732001"/>
            <a:ext cx="1009892" cy="55399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27795" y="3214687"/>
            <a:ext cx="846386" cy="276999"/>
          </a:xfrm>
          <a:noFill/>
        </p:spPr>
        <p:txBody>
          <a:bodyPr wrap="none" lIns="0" tIns="0" rIns="0" bIns="0">
            <a:sp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3452810" y="5342001"/>
            <a:ext cx="5400675" cy="67779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8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Maravelias</a:t>
            </a:r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Research Group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Chemical and Biological Engineering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28" y="5864351"/>
            <a:ext cx="2940238" cy="108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4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68608"/>
            <a:ext cx="9643185" cy="49859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3600"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fld id="{813322BD-5D4F-49D0-87C6-5CD8364C333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44F7E8C-9B82-44BB-8FB1-5C5C5F123F60}"/>
              </a:ext>
            </a:extLst>
          </p:cNvPr>
          <p:cNvCxnSpPr>
            <a:cxnSpLocks/>
          </p:cNvCxnSpPr>
          <p:nvPr userDrawn="1"/>
        </p:nvCxnSpPr>
        <p:spPr>
          <a:xfrm>
            <a:off x="-19627" y="602752"/>
            <a:ext cx="12211627" cy="0"/>
          </a:xfrm>
          <a:prstGeom prst="line">
            <a:avLst/>
          </a:prstGeom>
          <a:ln w="25400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032358"/>
            <a:ext cx="10515600" cy="960263"/>
          </a:xfrm>
        </p:spPr>
        <p:txBody>
          <a:bodyPr lIns="0" tIns="0" rIns="0" bIns="0">
            <a:spAutoFit/>
          </a:bodyPr>
          <a:lstStyle>
            <a:lvl1pPr marL="457200" indent="-457200">
              <a:spcBef>
                <a:spcPts val="0"/>
              </a:spcBef>
              <a:buFont typeface="Wingdings" panose="05000000000000000000" pitchFamily="2" charset="2"/>
              <a:buChar char="q"/>
              <a:defRPr sz="2400" b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687388" indent="-2286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800" b="1"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 marL="914400" indent="-228600">
              <a:lnSpc>
                <a:spcPct val="120000"/>
              </a:lnSpc>
              <a:spcBef>
                <a:spcPts val="0"/>
              </a:spcBef>
              <a:defRPr sz="1600"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15934" r="8774" b="21101"/>
          <a:stretch/>
        </p:blipFill>
        <p:spPr>
          <a:xfrm>
            <a:off x="10278946" y="13839"/>
            <a:ext cx="1887816" cy="52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61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81000" y="68608"/>
            <a:ext cx="9643185" cy="49859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3600"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</a:lstStyle>
          <a:p>
            <a:fld id="{813322BD-5D4F-49D0-87C6-5CD8364C333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44F7E8C-9B82-44BB-8FB1-5C5C5F123F60}"/>
              </a:ext>
            </a:extLst>
          </p:cNvPr>
          <p:cNvCxnSpPr>
            <a:cxnSpLocks/>
          </p:cNvCxnSpPr>
          <p:nvPr userDrawn="1"/>
        </p:nvCxnSpPr>
        <p:spPr>
          <a:xfrm>
            <a:off x="-19627" y="602752"/>
            <a:ext cx="12211627" cy="0"/>
          </a:xfrm>
          <a:prstGeom prst="line">
            <a:avLst/>
          </a:prstGeom>
          <a:ln w="25400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15934" r="8774" b="21101"/>
          <a:stretch/>
        </p:blipFill>
        <p:spPr>
          <a:xfrm>
            <a:off x="10278946" y="13839"/>
            <a:ext cx="1887816" cy="52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45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D85A0-7DDA-4692-B0A7-D62CCBD4F146}" type="datetime1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322BD-5D4F-49D0-87C6-5CD8364C3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8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8655" y="1516101"/>
            <a:ext cx="5974690" cy="553998"/>
          </a:xfrm>
        </p:spPr>
        <p:txBody>
          <a:bodyPr wrap="square">
            <a:spAutoFit/>
          </a:bodyPr>
          <a:lstStyle/>
          <a:p>
            <a:r>
              <a:rPr lang="en-US" dirty="0"/>
              <a:t>Benchmark process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2AC7E-34F2-46D1-A765-47A3A018A889}"/>
              </a:ext>
            </a:extLst>
          </p:cNvPr>
          <p:cNvSpPr>
            <a:spLocks noGrp="1"/>
          </p:cNvSpPr>
          <p:nvPr/>
        </p:nvSpPr>
        <p:spPr>
          <a:xfrm>
            <a:off x="3541620" y="4306502"/>
            <a:ext cx="5108761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January</a:t>
            </a:r>
            <a:r>
              <a:rPr lang="en-US" dirty="0">
                <a:latin typeface="Cambria" panose="02040503050406030204" pitchFamily="18" charset="0"/>
              </a:rPr>
              <a:t> 21, 2022</a:t>
            </a:r>
          </a:p>
        </p:txBody>
      </p:sp>
    </p:spTree>
    <p:extLst>
      <p:ext uri="{BB962C8B-B14F-4D97-AF65-F5344CB8AC3E}">
        <p14:creationId xmlns:p14="http://schemas.microsoft.com/office/powerpoint/2010/main" val="390626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51A7AF-47A7-4DD5-B842-15F1DACE026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457200" y="2156577"/>
            <a:ext cx="67340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FEAB1E-9097-48D5-B11C-05F26ECCD124}"/>
              </a:ext>
            </a:extLst>
          </p:cNvPr>
          <p:cNvCxnSpPr>
            <a:cxnSpLocks/>
          </p:cNvCxnSpPr>
          <p:nvPr/>
        </p:nvCxnSpPr>
        <p:spPr>
          <a:xfrm>
            <a:off x="3510997" y="2513661"/>
            <a:ext cx="0" cy="32161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EDA63A8-881B-4ECF-8434-BBE46AEB478E}"/>
              </a:ext>
            </a:extLst>
          </p:cNvPr>
          <p:cNvSpPr txBox="1"/>
          <p:nvPr/>
        </p:nvSpPr>
        <p:spPr>
          <a:xfrm>
            <a:off x="3021848" y="2863700"/>
            <a:ext cx="97829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S4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Grit/screenings to landfill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5829B2E-2A3B-41A2-81DA-F689BCD0F967}"/>
              </a:ext>
            </a:extLst>
          </p:cNvPr>
          <p:cNvCxnSpPr>
            <a:cxnSpLocks/>
          </p:cNvCxnSpPr>
          <p:nvPr/>
        </p:nvCxnSpPr>
        <p:spPr>
          <a:xfrm>
            <a:off x="5891386" y="5742733"/>
            <a:ext cx="178698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95088F0-24AA-405B-B245-AA53F1EE4C2F}"/>
              </a:ext>
            </a:extLst>
          </p:cNvPr>
          <p:cNvCxnSpPr>
            <a:cxnSpLocks/>
            <a:stCxn id="72" idx="2"/>
            <a:endCxn id="88" idx="0"/>
          </p:cNvCxnSpPr>
          <p:nvPr/>
        </p:nvCxnSpPr>
        <p:spPr>
          <a:xfrm>
            <a:off x="5317834" y="2512824"/>
            <a:ext cx="0" cy="998033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lide Number Placeholder 5">
            <a:extLst>
              <a:ext uri="{FF2B5EF4-FFF2-40B4-BE49-F238E27FC236}">
                <a16:creationId xmlns:a16="http://schemas.microsoft.com/office/drawing/2014/main" id="{FCD55648-4440-4400-9651-E7BBFAE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/>
          <a:p>
            <a:fld id="{813322BD-5D4F-49D0-87C6-5CD8364C333F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E27470A-3676-41BA-8BA8-58F8FBB0D217}"/>
              </a:ext>
            </a:extLst>
          </p:cNvPr>
          <p:cNvCxnSpPr>
            <a:cxnSpLocks/>
          </p:cNvCxnSpPr>
          <p:nvPr/>
        </p:nvCxnSpPr>
        <p:spPr>
          <a:xfrm flipV="1">
            <a:off x="5891386" y="2404782"/>
            <a:ext cx="2601739" cy="1265891"/>
          </a:xfrm>
          <a:prstGeom prst="bentConnector3">
            <a:avLst>
              <a:gd name="adj1" fmla="val 87464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BEA61BC-A774-4089-AEBF-BF8104E43EF0}"/>
              </a:ext>
            </a:extLst>
          </p:cNvPr>
          <p:cNvCxnSpPr>
            <a:cxnSpLocks/>
            <a:stCxn id="24" idx="2"/>
          </p:cNvCxnSpPr>
          <p:nvPr/>
        </p:nvCxnSpPr>
        <p:spPr>
          <a:xfrm rot="5400000">
            <a:off x="5444324" y="4046038"/>
            <a:ext cx="1305997" cy="1484775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F128E09A-AFD2-4700-9641-5B4A6525DA04}"/>
              </a:ext>
            </a:extLst>
          </p:cNvPr>
          <p:cNvCxnSpPr>
            <a:cxnSpLocks/>
          </p:cNvCxnSpPr>
          <p:nvPr/>
        </p:nvCxnSpPr>
        <p:spPr>
          <a:xfrm>
            <a:off x="8741859" y="5577634"/>
            <a:ext cx="74571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164007C-E2A3-4B2C-B337-1BB9DBE51CAD}"/>
              </a:ext>
            </a:extLst>
          </p:cNvPr>
          <p:cNvSpPr txBox="1"/>
          <p:nvPr/>
        </p:nvSpPr>
        <p:spPr>
          <a:xfrm>
            <a:off x="8779681" y="5204202"/>
            <a:ext cx="6074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S19 – Biosolids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E67BE2-F4C4-4EB2-BD9D-A981C66BC836}"/>
              </a:ext>
            </a:extLst>
          </p:cNvPr>
          <p:cNvSpPr/>
          <p:nvPr/>
        </p:nvSpPr>
        <p:spPr>
          <a:xfrm>
            <a:off x="1130607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station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1AF3F5-B270-4769-B733-695B23BB34DB}"/>
              </a:ext>
            </a:extLst>
          </p:cNvPr>
          <p:cNvCxnSpPr>
            <a:cxnSpLocks/>
          </p:cNvCxnSpPr>
          <p:nvPr/>
        </p:nvCxnSpPr>
        <p:spPr>
          <a:xfrm>
            <a:off x="2277711" y="2156577"/>
            <a:ext cx="65973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EC37DFE-0EFA-4633-AB2E-A67BC50BECE4}"/>
              </a:ext>
            </a:extLst>
          </p:cNvPr>
          <p:cNvSpPr/>
          <p:nvPr/>
        </p:nvSpPr>
        <p:spPr>
          <a:xfrm>
            <a:off x="2937444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(Grit)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615FAFE-D202-4CC0-BC87-79B60A925287}"/>
              </a:ext>
            </a:extLst>
          </p:cNvPr>
          <p:cNvSpPr/>
          <p:nvPr/>
        </p:nvSpPr>
        <p:spPr>
          <a:xfrm>
            <a:off x="778803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(Activated sludge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clarifier)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D553F1-0DCA-4E52-9178-5DA11147CFCF}"/>
              </a:ext>
            </a:extLst>
          </p:cNvPr>
          <p:cNvCxnSpPr>
            <a:cxnSpLocks/>
          </p:cNvCxnSpPr>
          <p:nvPr/>
        </p:nvCxnSpPr>
        <p:spPr>
          <a:xfrm flipH="1">
            <a:off x="4033838" y="5589908"/>
            <a:ext cx="71044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5FE77-0201-45DA-A8F5-20FDE744C514}"/>
              </a:ext>
            </a:extLst>
          </p:cNvPr>
          <p:cNvSpPr/>
          <p:nvPr/>
        </p:nvSpPr>
        <p:spPr>
          <a:xfrm>
            <a:off x="9756633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(Chlorination)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4196-0194-4EA4-AA01-0686FC762A32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0903737" y="2156577"/>
            <a:ext cx="59611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22427E9-9AF8-40B9-85A0-4F4045A4379E}"/>
              </a:ext>
            </a:extLst>
          </p:cNvPr>
          <p:cNvCxnSpPr>
            <a:cxnSpLocks/>
          </p:cNvCxnSpPr>
          <p:nvPr/>
        </p:nvCxnSpPr>
        <p:spPr>
          <a:xfrm>
            <a:off x="8935136" y="2156577"/>
            <a:ext cx="82149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A150653-565A-42C6-B885-C53B2E77299D}"/>
              </a:ext>
            </a:extLst>
          </p:cNvPr>
          <p:cNvSpPr/>
          <p:nvPr/>
        </p:nvSpPr>
        <p:spPr>
          <a:xfrm>
            <a:off x="474428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(Clarifier)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CF9CDA-4CA8-4299-A3DD-C5A64F1622A0}"/>
              </a:ext>
            </a:extLst>
          </p:cNvPr>
          <p:cNvCxnSpPr>
            <a:cxnSpLocks/>
            <a:stCxn id="72" idx="3"/>
            <a:endCxn id="105" idx="1"/>
          </p:cNvCxnSpPr>
          <p:nvPr/>
        </p:nvCxnSpPr>
        <p:spPr>
          <a:xfrm flipV="1">
            <a:off x="5891386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E642749-ADC4-4C61-B467-B84E7AF46E4E}"/>
              </a:ext>
            </a:extLst>
          </p:cNvPr>
          <p:cNvSpPr txBox="1"/>
          <p:nvPr/>
        </p:nvSpPr>
        <p:spPr>
          <a:xfrm>
            <a:off x="10926234" y="1640342"/>
            <a:ext cx="60744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S12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Treated water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EF7F4E-CBB1-4867-A354-3920CF65D36C}"/>
              </a:ext>
            </a:extLst>
          </p:cNvPr>
          <p:cNvSpPr/>
          <p:nvPr/>
        </p:nvSpPr>
        <p:spPr>
          <a:xfrm>
            <a:off x="4744282" y="3510857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Gravity thickening</a:t>
            </a:r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9504E6-129A-4A8D-8C7F-2B662F5140DC}"/>
              </a:ext>
            </a:extLst>
          </p:cNvPr>
          <p:cNvSpPr/>
          <p:nvPr/>
        </p:nvSpPr>
        <p:spPr>
          <a:xfrm>
            <a:off x="4744282" y="5221386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 digestion</a:t>
            </a:r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B9E5658-5C9D-43FD-BDBC-01574D14163E}"/>
              </a:ext>
            </a:extLst>
          </p:cNvPr>
          <p:cNvCxnSpPr>
            <a:cxnSpLocks/>
            <a:stCxn id="88" idx="2"/>
            <a:endCxn id="111" idx="0"/>
          </p:cNvCxnSpPr>
          <p:nvPr/>
        </p:nvCxnSpPr>
        <p:spPr>
          <a:xfrm>
            <a:off x="5317834" y="4223352"/>
            <a:ext cx="0" cy="99803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1A6D6B-E203-4121-86F3-0AAC7D82639D}"/>
              </a:ext>
            </a:extLst>
          </p:cNvPr>
          <p:cNvSpPr/>
          <p:nvPr/>
        </p:nvSpPr>
        <p:spPr>
          <a:xfrm>
            <a:off x="9752136" y="3328946"/>
            <a:ext cx="1679475" cy="5888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buildings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(Control, laboratory, etc.)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DAC51BF-6610-42E2-A476-C80E031550A9}"/>
              </a:ext>
            </a:extLst>
          </p:cNvPr>
          <p:cNvCxnSpPr>
            <a:cxnSpLocks/>
          </p:cNvCxnSpPr>
          <p:nvPr/>
        </p:nvCxnSpPr>
        <p:spPr>
          <a:xfrm>
            <a:off x="4084549" y="2156577"/>
            <a:ext cx="65973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E86520A-B65B-4535-9787-86A3517E2806}"/>
              </a:ext>
            </a:extLst>
          </p:cNvPr>
          <p:cNvSpPr txBox="1"/>
          <p:nvPr/>
        </p:nvSpPr>
        <p:spPr>
          <a:xfrm>
            <a:off x="493935" y="1650236"/>
            <a:ext cx="50202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98F9D3-8A75-46A4-A080-5042D404F1E8}"/>
              </a:ext>
            </a:extLst>
          </p:cNvPr>
          <p:cNvSpPr txBox="1"/>
          <p:nvPr/>
        </p:nvSpPr>
        <p:spPr>
          <a:xfrm>
            <a:off x="2465889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CADBBF-FDB5-4F53-945D-01AADBF4816B}"/>
              </a:ext>
            </a:extLst>
          </p:cNvPr>
          <p:cNvSpPr txBox="1"/>
          <p:nvPr/>
        </p:nvSpPr>
        <p:spPr>
          <a:xfrm>
            <a:off x="4272726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37E95D-3315-4188-AB53-182D1A21E2C4}"/>
              </a:ext>
            </a:extLst>
          </p:cNvPr>
          <p:cNvSpPr txBox="1"/>
          <p:nvPr/>
        </p:nvSpPr>
        <p:spPr>
          <a:xfrm>
            <a:off x="6172188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S5</a:t>
            </a:r>
          </a:p>
        </p:txBody>
      </p:sp>
      <p:cxnSp>
        <p:nvCxnSpPr>
          <p:cNvPr id="63" name="Straight Arrow Connector 97">
            <a:extLst>
              <a:ext uri="{FF2B5EF4-FFF2-40B4-BE49-F238E27FC236}">
                <a16:creationId xmlns:a16="http://schemas.microsoft.com/office/drawing/2014/main" id="{9F05C902-1AAF-449C-83C6-C6767131990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891386" y="4063427"/>
            <a:ext cx="8763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5FE261E-FAC7-493A-9AD1-5137C4838844}"/>
              </a:ext>
            </a:extLst>
          </p:cNvPr>
          <p:cNvSpPr txBox="1"/>
          <p:nvPr/>
        </p:nvSpPr>
        <p:spPr>
          <a:xfrm>
            <a:off x="6595735" y="5573939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S17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534EA0-26CA-466C-9246-14B2B3EC1258}"/>
              </a:ext>
            </a:extLst>
          </p:cNvPr>
          <p:cNvSpPr txBox="1"/>
          <p:nvPr/>
        </p:nvSpPr>
        <p:spPr>
          <a:xfrm>
            <a:off x="4902578" y="4388683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296C2F-3FD0-410A-87C7-CF8822F73352}"/>
              </a:ext>
            </a:extLst>
          </p:cNvPr>
          <p:cNvSpPr txBox="1"/>
          <p:nvPr/>
        </p:nvSpPr>
        <p:spPr>
          <a:xfrm>
            <a:off x="7614877" y="412041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S20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3ADFE5-2E41-448A-9788-E5C5A0310C5F}"/>
              </a:ext>
            </a:extLst>
          </p:cNvPr>
          <p:cNvSpPr/>
          <p:nvPr/>
        </p:nvSpPr>
        <p:spPr>
          <a:xfrm>
            <a:off x="6767709" y="3991427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1BAB6D30-8715-4F14-BBDB-E517FC918F8A}"/>
              </a:ext>
            </a:extLst>
          </p:cNvPr>
          <p:cNvSpPr/>
          <p:nvPr/>
        </p:nvSpPr>
        <p:spPr>
          <a:xfrm>
            <a:off x="6767709" y="2084576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Straight Arrow Connector 76">
            <a:extLst>
              <a:ext uri="{FF2B5EF4-FFF2-40B4-BE49-F238E27FC236}">
                <a16:creationId xmlns:a16="http://schemas.microsoft.com/office/drawing/2014/main" id="{FC611131-0709-4E09-96F6-721787B75F24}"/>
              </a:ext>
            </a:extLst>
          </p:cNvPr>
          <p:cNvCxnSpPr>
            <a:cxnSpLocks/>
            <a:stCxn id="105" idx="3"/>
            <a:endCxn id="50" idx="1"/>
          </p:cNvCxnSpPr>
          <p:nvPr/>
        </p:nvCxnSpPr>
        <p:spPr>
          <a:xfrm>
            <a:off x="6911709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97">
            <a:extLst>
              <a:ext uri="{FF2B5EF4-FFF2-40B4-BE49-F238E27FC236}">
                <a16:creationId xmlns:a16="http://schemas.microsoft.com/office/drawing/2014/main" id="{BD6D13C8-B95F-41BD-9687-330CD17D18E4}"/>
              </a:ext>
            </a:extLst>
          </p:cNvPr>
          <p:cNvCxnSpPr>
            <a:cxnSpLocks/>
            <a:stCxn id="24" idx="0"/>
            <a:endCxn id="105" idx="2"/>
          </p:cNvCxnSpPr>
          <p:nvPr/>
        </p:nvCxnSpPr>
        <p:spPr>
          <a:xfrm flipV="1">
            <a:off x="6839709" y="2228576"/>
            <a:ext cx="0" cy="176285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35">
            <a:extLst>
              <a:ext uri="{FF2B5EF4-FFF2-40B4-BE49-F238E27FC236}">
                <a16:creationId xmlns:a16="http://schemas.microsoft.com/office/drawing/2014/main" id="{FAF84B02-A310-416B-8ADD-5D2A17B5012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6911709" y="4063427"/>
            <a:ext cx="1079207" cy="1232544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5132A65-8489-4FB7-8225-4A3BABDAE293}"/>
              </a:ext>
            </a:extLst>
          </p:cNvPr>
          <p:cNvSpPr txBox="1"/>
          <p:nvPr/>
        </p:nvSpPr>
        <p:spPr>
          <a:xfrm>
            <a:off x="7200057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68E6410-A302-4EE3-B70D-BDF58585ABE8}"/>
              </a:ext>
            </a:extLst>
          </p:cNvPr>
          <p:cNvSpPr txBox="1"/>
          <p:nvPr/>
        </p:nvSpPr>
        <p:spPr>
          <a:xfrm>
            <a:off x="7771774" y="2863529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3C1A2DD-2E52-44C4-9E93-8DE0012638DB}"/>
              </a:ext>
            </a:extLst>
          </p:cNvPr>
          <p:cNvSpPr txBox="1"/>
          <p:nvPr/>
        </p:nvSpPr>
        <p:spPr>
          <a:xfrm>
            <a:off x="9204195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S9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D9D6793-626F-4D6B-9BA8-0750F5B355F2}"/>
              </a:ext>
            </a:extLst>
          </p:cNvPr>
          <p:cNvSpPr txBox="1"/>
          <p:nvPr/>
        </p:nvSpPr>
        <p:spPr>
          <a:xfrm>
            <a:off x="6086350" y="4114875"/>
            <a:ext cx="4362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S14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34BD074-6D87-4CEF-99F8-07A5A5245A4A}"/>
              </a:ext>
            </a:extLst>
          </p:cNvPr>
          <p:cNvSpPr txBox="1"/>
          <p:nvPr/>
        </p:nvSpPr>
        <p:spPr>
          <a:xfrm>
            <a:off x="6893839" y="4500332"/>
            <a:ext cx="29796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S16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00378F4-E64D-46C9-8C88-7E1E6EB3397E}"/>
              </a:ext>
            </a:extLst>
          </p:cNvPr>
          <p:cNvSpPr txBox="1"/>
          <p:nvPr/>
        </p:nvSpPr>
        <p:spPr>
          <a:xfrm>
            <a:off x="6489189" y="281217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S21</a:t>
            </a:r>
          </a:p>
        </p:txBody>
      </p:sp>
      <p:sp>
        <p:nvSpPr>
          <p:cNvPr id="214" name="Rectangle 123">
            <a:extLst>
              <a:ext uri="{FF2B5EF4-FFF2-40B4-BE49-F238E27FC236}">
                <a16:creationId xmlns:a16="http://schemas.microsoft.com/office/drawing/2014/main" id="{624C7785-DB52-472C-BC1C-08E47E920139}"/>
              </a:ext>
            </a:extLst>
          </p:cNvPr>
          <p:cNvSpPr/>
          <p:nvPr/>
        </p:nvSpPr>
        <p:spPr>
          <a:xfrm>
            <a:off x="7682888" y="5221386"/>
            <a:ext cx="1042822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Dewatering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(Filter press)</a:t>
            </a:r>
          </a:p>
        </p:txBody>
      </p:sp>
      <p:cxnSp>
        <p:nvCxnSpPr>
          <p:cNvPr id="234" name="Straight Arrow Connector 17">
            <a:extLst>
              <a:ext uri="{FF2B5EF4-FFF2-40B4-BE49-F238E27FC236}">
                <a16:creationId xmlns:a16="http://schemas.microsoft.com/office/drawing/2014/main" id="{3681F2C3-C615-4B6A-9BBF-9A72814EE40A}"/>
              </a:ext>
            </a:extLst>
          </p:cNvPr>
          <p:cNvCxnSpPr>
            <a:cxnSpLocks/>
          </p:cNvCxnSpPr>
          <p:nvPr/>
        </p:nvCxnSpPr>
        <p:spPr>
          <a:xfrm flipV="1">
            <a:off x="8531929" y="2502953"/>
            <a:ext cx="0" cy="59293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D8300DE8-EBE9-490F-BE6D-99EB0EB462D8}"/>
              </a:ext>
            </a:extLst>
          </p:cNvPr>
          <p:cNvSpPr txBox="1"/>
          <p:nvPr/>
        </p:nvSpPr>
        <p:spPr>
          <a:xfrm>
            <a:off x="8583572" y="2757046"/>
            <a:ext cx="52786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S8 – Air </a:t>
            </a:r>
          </a:p>
        </p:txBody>
      </p:sp>
      <p:cxnSp>
        <p:nvCxnSpPr>
          <p:cNvPr id="246" name="Straight Arrow Connector 17">
            <a:extLst>
              <a:ext uri="{FF2B5EF4-FFF2-40B4-BE49-F238E27FC236}">
                <a16:creationId xmlns:a16="http://schemas.microsoft.com/office/drawing/2014/main" id="{FAC22DA1-E16C-4BC7-85B2-D0C6C5DE0B0F}"/>
              </a:ext>
            </a:extLst>
          </p:cNvPr>
          <p:cNvCxnSpPr>
            <a:cxnSpLocks/>
          </p:cNvCxnSpPr>
          <p:nvPr/>
        </p:nvCxnSpPr>
        <p:spPr>
          <a:xfrm>
            <a:off x="8354501" y="4554845"/>
            <a:ext cx="0" cy="65115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Content Placeholder 1">
            <a:extLst>
              <a:ext uri="{FF2B5EF4-FFF2-40B4-BE49-F238E27FC236}">
                <a16:creationId xmlns:a16="http://schemas.microsoft.com/office/drawing/2014/main" id="{62BA4101-C80A-47EE-9403-90B85F89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6000"/>
            <a:ext cx="11734798" cy="332399"/>
          </a:xfrm>
        </p:spPr>
        <p:txBody>
          <a:bodyPr/>
          <a:lstStyle/>
          <a:p>
            <a:r>
              <a:rPr lang="en-US" altLang="ko-KR" dirty="0"/>
              <a:t>Benchmark – Introduction </a:t>
            </a:r>
          </a:p>
        </p:txBody>
      </p:sp>
      <p:cxnSp>
        <p:nvCxnSpPr>
          <p:cNvPr id="267" name="Straight Arrow Connector 17">
            <a:extLst>
              <a:ext uri="{FF2B5EF4-FFF2-40B4-BE49-F238E27FC236}">
                <a16:creationId xmlns:a16="http://schemas.microsoft.com/office/drawing/2014/main" id="{D9DB2F6D-BED8-497D-9B8D-0E9B18268FBD}"/>
              </a:ext>
            </a:extLst>
          </p:cNvPr>
          <p:cNvCxnSpPr>
            <a:cxnSpLocks/>
          </p:cNvCxnSpPr>
          <p:nvPr/>
        </p:nvCxnSpPr>
        <p:spPr>
          <a:xfrm>
            <a:off x="10326323" y="1352550"/>
            <a:ext cx="0" cy="44101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45CEC891-87C9-44D5-B920-6C588BFAF15F}"/>
              </a:ext>
            </a:extLst>
          </p:cNvPr>
          <p:cNvSpPr txBox="1"/>
          <p:nvPr/>
        </p:nvSpPr>
        <p:spPr>
          <a:xfrm>
            <a:off x="4844702" y="2728512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S6</a:t>
            </a:r>
          </a:p>
        </p:txBody>
      </p:sp>
      <p:sp>
        <p:nvSpPr>
          <p:cNvPr id="58" name="Content Placeholder 1">
            <a:extLst>
              <a:ext uri="{FF2B5EF4-FFF2-40B4-BE49-F238E27FC236}">
                <a16:creationId xmlns:a16="http://schemas.microsoft.com/office/drawing/2014/main" id="{56C4B7DD-C70B-4CA4-B527-C97D04D8F9ED}"/>
              </a:ext>
            </a:extLst>
          </p:cNvPr>
          <p:cNvSpPr txBox="1">
            <a:spLocks/>
          </p:cNvSpPr>
          <p:nvPr/>
        </p:nvSpPr>
        <p:spPr>
          <a:xfrm>
            <a:off x="-168285" y="3595022"/>
            <a:ext cx="4410054" cy="966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 sz="2400" b="1" kern="120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687388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800" b="1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dirty="0"/>
              <a:t>Conventional wastewater treatment plant with activated sludge process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4E46D68-0F4C-4AF0-A1EF-AB42B84FC5CC}"/>
              </a:ext>
            </a:extLst>
          </p:cNvPr>
          <p:cNvSpPr txBox="1"/>
          <p:nvPr/>
        </p:nvSpPr>
        <p:spPr>
          <a:xfrm>
            <a:off x="9736896" y="1374028"/>
            <a:ext cx="7025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S11 –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04F92A0-CD4A-4A6D-B79E-01D88C815D1F}"/>
              </a:ext>
            </a:extLst>
          </p:cNvPr>
          <p:cNvSpPr txBox="1"/>
          <p:nvPr/>
        </p:nvSpPr>
        <p:spPr>
          <a:xfrm>
            <a:off x="8368729" y="4468088"/>
            <a:ext cx="7025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S18 –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Lime and polymer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C1199C8-92CC-4039-8660-8BBEE5014A57}"/>
              </a:ext>
            </a:extLst>
          </p:cNvPr>
          <p:cNvSpPr/>
          <p:nvPr/>
        </p:nvSpPr>
        <p:spPr>
          <a:xfrm>
            <a:off x="107649" y="6367785"/>
            <a:ext cx="592273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Reference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en-US" sz="900" dirty="0" err="1">
                <a:latin typeface="Cambria" panose="02040503050406030204" pitchFamily="18" charset="0"/>
                <a:ea typeface="Cambria" panose="02040503050406030204" pitchFamily="18" charset="0"/>
              </a:rPr>
              <a:t>Qasim</a:t>
            </a:r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, Syed R. “Wastewater treatment plants: planning, design, and operation”. (1985).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02E86B4-0C83-498F-BEFE-8E5864B333B3}"/>
              </a:ext>
            </a:extLst>
          </p:cNvPr>
          <p:cNvSpPr/>
          <p:nvPr/>
        </p:nvSpPr>
        <p:spPr>
          <a:xfrm>
            <a:off x="5670243" y="6253831"/>
            <a:ext cx="783487" cy="402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8737D2B6-EDA7-4569-B915-1B015B697380}"/>
              </a:ext>
            </a:extLst>
          </p:cNvPr>
          <p:cNvCxnSpPr>
            <a:cxnSpLocks/>
            <a:stCxn id="74" idx="1"/>
          </p:cNvCxnSpPr>
          <p:nvPr/>
        </p:nvCxnSpPr>
        <p:spPr>
          <a:xfrm rot="10800000">
            <a:off x="4417219" y="5589908"/>
            <a:ext cx="1253024" cy="865016"/>
          </a:xfrm>
          <a:prstGeom prst="bentConnector3">
            <a:avLst>
              <a:gd name="adj1" fmla="val 100171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E7B91E74-F273-4331-89BD-7BA7A9D207E4}"/>
              </a:ext>
            </a:extLst>
          </p:cNvPr>
          <p:cNvSpPr txBox="1"/>
          <p:nvPr/>
        </p:nvSpPr>
        <p:spPr>
          <a:xfrm>
            <a:off x="3737485" y="5338182"/>
            <a:ext cx="102960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S15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en-US" sz="10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497166E-4198-4F72-AAD1-F517136D092F}"/>
              </a:ext>
            </a:extLst>
          </p:cNvPr>
          <p:cNvSpPr txBox="1"/>
          <p:nvPr/>
        </p:nvSpPr>
        <p:spPr>
          <a:xfrm>
            <a:off x="7528512" y="6420535"/>
            <a:ext cx="23780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Biochemical oxygen demand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TSS: Total suspended solids</a:t>
            </a:r>
          </a:p>
        </p:txBody>
      </p:sp>
    </p:spTree>
    <p:extLst>
      <p:ext uri="{BB962C8B-B14F-4D97-AF65-F5344CB8AC3E}">
        <p14:creationId xmlns:p14="http://schemas.microsoft.com/office/powerpoint/2010/main" val="8952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51A7AF-47A7-4DD5-B842-15F1DACE026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457200" y="2156577"/>
            <a:ext cx="67340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FEAB1E-9097-48D5-B11C-05F26ECCD124}"/>
              </a:ext>
            </a:extLst>
          </p:cNvPr>
          <p:cNvCxnSpPr>
            <a:cxnSpLocks/>
          </p:cNvCxnSpPr>
          <p:nvPr/>
        </p:nvCxnSpPr>
        <p:spPr>
          <a:xfrm>
            <a:off x="3510997" y="2513661"/>
            <a:ext cx="0" cy="32161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EDA63A8-881B-4ECF-8434-BBE46AEB478E}"/>
              </a:ext>
            </a:extLst>
          </p:cNvPr>
          <p:cNvSpPr txBox="1"/>
          <p:nvPr/>
        </p:nvSpPr>
        <p:spPr>
          <a:xfrm>
            <a:off x="3021848" y="2863700"/>
            <a:ext cx="97829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S4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Grit/screenings to landfill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5829B2E-2A3B-41A2-81DA-F689BCD0F967}"/>
              </a:ext>
            </a:extLst>
          </p:cNvPr>
          <p:cNvCxnSpPr>
            <a:cxnSpLocks/>
          </p:cNvCxnSpPr>
          <p:nvPr/>
        </p:nvCxnSpPr>
        <p:spPr>
          <a:xfrm>
            <a:off x="5891386" y="5742733"/>
            <a:ext cx="178698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95088F0-24AA-405B-B245-AA53F1EE4C2F}"/>
              </a:ext>
            </a:extLst>
          </p:cNvPr>
          <p:cNvCxnSpPr>
            <a:cxnSpLocks/>
            <a:stCxn id="72" idx="2"/>
            <a:endCxn id="88" idx="0"/>
          </p:cNvCxnSpPr>
          <p:nvPr/>
        </p:nvCxnSpPr>
        <p:spPr>
          <a:xfrm>
            <a:off x="5317834" y="2512824"/>
            <a:ext cx="0" cy="998033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lide Number Placeholder 5">
            <a:extLst>
              <a:ext uri="{FF2B5EF4-FFF2-40B4-BE49-F238E27FC236}">
                <a16:creationId xmlns:a16="http://schemas.microsoft.com/office/drawing/2014/main" id="{FCD55648-4440-4400-9651-E7BBFAE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/>
          <a:p>
            <a:fld id="{813322BD-5D4F-49D0-87C6-5CD8364C333F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E27470A-3676-41BA-8BA8-58F8FBB0D217}"/>
              </a:ext>
            </a:extLst>
          </p:cNvPr>
          <p:cNvCxnSpPr>
            <a:cxnSpLocks/>
          </p:cNvCxnSpPr>
          <p:nvPr/>
        </p:nvCxnSpPr>
        <p:spPr>
          <a:xfrm flipV="1">
            <a:off x="5891386" y="2404782"/>
            <a:ext cx="2601739" cy="1265891"/>
          </a:xfrm>
          <a:prstGeom prst="bentConnector3">
            <a:avLst>
              <a:gd name="adj1" fmla="val 87464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BEA61BC-A774-4089-AEBF-BF8104E43EF0}"/>
              </a:ext>
            </a:extLst>
          </p:cNvPr>
          <p:cNvCxnSpPr>
            <a:cxnSpLocks/>
            <a:stCxn id="24" idx="2"/>
          </p:cNvCxnSpPr>
          <p:nvPr/>
        </p:nvCxnSpPr>
        <p:spPr>
          <a:xfrm rot="5400000">
            <a:off x="5444324" y="4046038"/>
            <a:ext cx="1305997" cy="1484775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F128E09A-AFD2-4700-9641-5B4A6525DA04}"/>
              </a:ext>
            </a:extLst>
          </p:cNvPr>
          <p:cNvCxnSpPr>
            <a:cxnSpLocks/>
          </p:cNvCxnSpPr>
          <p:nvPr/>
        </p:nvCxnSpPr>
        <p:spPr>
          <a:xfrm>
            <a:off x="8741859" y="5577634"/>
            <a:ext cx="74571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164007C-E2A3-4B2C-B337-1BB9DBE51CAD}"/>
              </a:ext>
            </a:extLst>
          </p:cNvPr>
          <p:cNvSpPr txBox="1"/>
          <p:nvPr/>
        </p:nvSpPr>
        <p:spPr>
          <a:xfrm>
            <a:off x="8779681" y="5204202"/>
            <a:ext cx="6074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S19 – Biosolids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E67BE2-F4C4-4EB2-BD9D-A981C66BC836}"/>
              </a:ext>
            </a:extLst>
          </p:cNvPr>
          <p:cNvSpPr/>
          <p:nvPr/>
        </p:nvSpPr>
        <p:spPr>
          <a:xfrm>
            <a:off x="1130607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station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1AF3F5-B270-4769-B733-695B23BB34DB}"/>
              </a:ext>
            </a:extLst>
          </p:cNvPr>
          <p:cNvCxnSpPr>
            <a:cxnSpLocks/>
          </p:cNvCxnSpPr>
          <p:nvPr/>
        </p:nvCxnSpPr>
        <p:spPr>
          <a:xfrm>
            <a:off x="2277711" y="2156577"/>
            <a:ext cx="65973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EC37DFE-0EFA-4633-AB2E-A67BC50BECE4}"/>
              </a:ext>
            </a:extLst>
          </p:cNvPr>
          <p:cNvSpPr/>
          <p:nvPr/>
        </p:nvSpPr>
        <p:spPr>
          <a:xfrm>
            <a:off x="2937444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(Grit)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D553F1-0DCA-4E52-9178-5DA11147CFCF}"/>
              </a:ext>
            </a:extLst>
          </p:cNvPr>
          <p:cNvCxnSpPr>
            <a:cxnSpLocks/>
          </p:cNvCxnSpPr>
          <p:nvPr/>
        </p:nvCxnSpPr>
        <p:spPr>
          <a:xfrm flipH="1">
            <a:off x="4033838" y="5589908"/>
            <a:ext cx="71044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5FE77-0201-45DA-A8F5-20FDE744C514}"/>
              </a:ext>
            </a:extLst>
          </p:cNvPr>
          <p:cNvSpPr/>
          <p:nvPr/>
        </p:nvSpPr>
        <p:spPr>
          <a:xfrm>
            <a:off x="9756633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(Chlorination)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4196-0194-4EA4-AA01-0686FC762A32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0903737" y="2156577"/>
            <a:ext cx="59611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22427E9-9AF8-40B9-85A0-4F4045A4379E}"/>
              </a:ext>
            </a:extLst>
          </p:cNvPr>
          <p:cNvCxnSpPr>
            <a:cxnSpLocks/>
          </p:cNvCxnSpPr>
          <p:nvPr/>
        </p:nvCxnSpPr>
        <p:spPr>
          <a:xfrm>
            <a:off x="8935136" y="2156577"/>
            <a:ext cx="82149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A150653-565A-42C6-B885-C53B2E77299D}"/>
              </a:ext>
            </a:extLst>
          </p:cNvPr>
          <p:cNvSpPr/>
          <p:nvPr/>
        </p:nvSpPr>
        <p:spPr>
          <a:xfrm>
            <a:off x="474428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(Clarifier)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CF9CDA-4CA8-4299-A3DD-C5A64F1622A0}"/>
              </a:ext>
            </a:extLst>
          </p:cNvPr>
          <p:cNvCxnSpPr>
            <a:cxnSpLocks/>
            <a:stCxn id="72" idx="3"/>
            <a:endCxn id="105" idx="1"/>
          </p:cNvCxnSpPr>
          <p:nvPr/>
        </p:nvCxnSpPr>
        <p:spPr>
          <a:xfrm flipV="1">
            <a:off x="5891386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E642749-ADC4-4C61-B467-B84E7AF46E4E}"/>
              </a:ext>
            </a:extLst>
          </p:cNvPr>
          <p:cNvSpPr txBox="1"/>
          <p:nvPr/>
        </p:nvSpPr>
        <p:spPr>
          <a:xfrm>
            <a:off x="10926234" y="1640342"/>
            <a:ext cx="60744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S12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Treated water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EF7F4E-CBB1-4867-A354-3920CF65D36C}"/>
              </a:ext>
            </a:extLst>
          </p:cNvPr>
          <p:cNvSpPr/>
          <p:nvPr/>
        </p:nvSpPr>
        <p:spPr>
          <a:xfrm>
            <a:off x="4744282" y="3510857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Gravity thickening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9504E6-129A-4A8D-8C7F-2B662F5140DC}"/>
              </a:ext>
            </a:extLst>
          </p:cNvPr>
          <p:cNvSpPr/>
          <p:nvPr/>
        </p:nvSpPr>
        <p:spPr>
          <a:xfrm>
            <a:off x="4744282" y="5221386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 digestion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B9E5658-5C9D-43FD-BDBC-01574D14163E}"/>
              </a:ext>
            </a:extLst>
          </p:cNvPr>
          <p:cNvCxnSpPr>
            <a:cxnSpLocks/>
            <a:stCxn id="88" idx="2"/>
            <a:endCxn id="111" idx="0"/>
          </p:cNvCxnSpPr>
          <p:nvPr/>
        </p:nvCxnSpPr>
        <p:spPr>
          <a:xfrm>
            <a:off x="5317834" y="4223352"/>
            <a:ext cx="0" cy="99803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1A6D6B-E203-4121-86F3-0AAC7D82639D}"/>
              </a:ext>
            </a:extLst>
          </p:cNvPr>
          <p:cNvSpPr/>
          <p:nvPr/>
        </p:nvSpPr>
        <p:spPr>
          <a:xfrm>
            <a:off x="9752136" y="3328946"/>
            <a:ext cx="1679475" cy="5888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buildings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(Control, laboratory, etc.)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DAC51BF-6610-42E2-A476-C80E031550A9}"/>
              </a:ext>
            </a:extLst>
          </p:cNvPr>
          <p:cNvCxnSpPr>
            <a:cxnSpLocks/>
          </p:cNvCxnSpPr>
          <p:nvPr/>
        </p:nvCxnSpPr>
        <p:spPr>
          <a:xfrm>
            <a:off x="4084549" y="2156577"/>
            <a:ext cx="65973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E86520A-B65B-4535-9787-86A3517E2806}"/>
              </a:ext>
            </a:extLst>
          </p:cNvPr>
          <p:cNvSpPr txBox="1"/>
          <p:nvPr/>
        </p:nvSpPr>
        <p:spPr>
          <a:xfrm>
            <a:off x="493935" y="1650236"/>
            <a:ext cx="50202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98F9D3-8A75-46A4-A080-5042D404F1E8}"/>
              </a:ext>
            </a:extLst>
          </p:cNvPr>
          <p:cNvSpPr txBox="1"/>
          <p:nvPr/>
        </p:nvSpPr>
        <p:spPr>
          <a:xfrm>
            <a:off x="2465889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CADBBF-FDB5-4F53-945D-01AADBF4816B}"/>
              </a:ext>
            </a:extLst>
          </p:cNvPr>
          <p:cNvSpPr txBox="1"/>
          <p:nvPr/>
        </p:nvSpPr>
        <p:spPr>
          <a:xfrm>
            <a:off x="4272726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37E95D-3315-4188-AB53-182D1A21E2C4}"/>
              </a:ext>
            </a:extLst>
          </p:cNvPr>
          <p:cNvSpPr txBox="1"/>
          <p:nvPr/>
        </p:nvSpPr>
        <p:spPr>
          <a:xfrm>
            <a:off x="6172188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S5</a:t>
            </a:r>
          </a:p>
        </p:txBody>
      </p:sp>
      <p:cxnSp>
        <p:nvCxnSpPr>
          <p:cNvPr id="63" name="Straight Arrow Connector 97">
            <a:extLst>
              <a:ext uri="{FF2B5EF4-FFF2-40B4-BE49-F238E27FC236}">
                <a16:creationId xmlns:a16="http://schemas.microsoft.com/office/drawing/2014/main" id="{9F05C902-1AAF-449C-83C6-C6767131990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891386" y="4063427"/>
            <a:ext cx="8763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5FE261E-FAC7-493A-9AD1-5137C4838844}"/>
              </a:ext>
            </a:extLst>
          </p:cNvPr>
          <p:cNvSpPr txBox="1"/>
          <p:nvPr/>
        </p:nvSpPr>
        <p:spPr>
          <a:xfrm>
            <a:off x="6595735" y="5573939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S17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534EA0-26CA-466C-9246-14B2B3EC1258}"/>
              </a:ext>
            </a:extLst>
          </p:cNvPr>
          <p:cNvSpPr txBox="1"/>
          <p:nvPr/>
        </p:nvSpPr>
        <p:spPr>
          <a:xfrm>
            <a:off x="4902578" y="4388683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296C2F-3FD0-410A-87C7-CF8822F73352}"/>
              </a:ext>
            </a:extLst>
          </p:cNvPr>
          <p:cNvSpPr txBox="1"/>
          <p:nvPr/>
        </p:nvSpPr>
        <p:spPr>
          <a:xfrm>
            <a:off x="7614877" y="412041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S20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3ADFE5-2E41-448A-9788-E5C5A0310C5F}"/>
              </a:ext>
            </a:extLst>
          </p:cNvPr>
          <p:cNvSpPr/>
          <p:nvPr/>
        </p:nvSpPr>
        <p:spPr>
          <a:xfrm>
            <a:off x="6767709" y="3991427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1BAB6D30-8715-4F14-BBDB-E517FC918F8A}"/>
              </a:ext>
            </a:extLst>
          </p:cNvPr>
          <p:cNvSpPr/>
          <p:nvPr/>
        </p:nvSpPr>
        <p:spPr>
          <a:xfrm>
            <a:off x="6767709" y="2084576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Straight Arrow Connector 76">
            <a:extLst>
              <a:ext uri="{FF2B5EF4-FFF2-40B4-BE49-F238E27FC236}">
                <a16:creationId xmlns:a16="http://schemas.microsoft.com/office/drawing/2014/main" id="{FC611131-0709-4E09-96F6-721787B75F24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6911709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97">
            <a:extLst>
              <a:ext uri="{FF2B5EF4-FFF2-40B4-BE49-F238E27FC236}">
                <a16:creationId xmlns:a16="http://schemas.microsoft.com/office/drawing/2014/main" id="{BD6D13C8-B95F-41BD-9687-330CD17D18E4}"/>
              </a:ext>
            </a:extLst>
          </p:cNvPr>
          <p:cNvCxnSpPr>
            <a:cxnSpLocks/>
            <a:stCxn id="24" idx="0"/>
            <a:endCxn id="105" idx="2"/>
          </p:cNvCxnSpPr>
          <p:nvPr/>
        </p:nvCxnSpPr>
        <p:spPr>
          <a:xfrm flipV="1">
            <a:off x="6839709" y="2228576"/>
            <a:ext cx="0" cy="176285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35">
            <a:extLst>
              <a:ext uri="{FF2B5EF4-FFF2-40B4-BE49-F238E27FC236}">
                <a16:creationId xmlns:a16="http://schemas.microsoft.com/office/drawing/2014/main" id="{FAF84B02-A310-416B-8ADD-5D2A17B5012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6911709" y="4063427"/>
            <a:ext cx="1079207" cy="1232544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5132A65-8489-4FB7-8225-4A3BABDAE293}"/>
              </a:ext>
            </a:extLst>
          </p:cNvPr>
          <p:cNvSpPr txBox="1"/>
          <p:nvPr/>
        </p:nvSpPr>
        <p:spPr>
          <a:xfrm>
            <a:off x="7200057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68E6410-A302-4EE3-B70D-BDF58585ABE8}"/>
              </a:ext>
            </a:extLst>
          </p:cNvPr>
          <p:cNvSpPr txBox="1"/>
          <p:nvPr/>
        </p:nvSpPr>
        <p:spPr>
          <a:xfrm>
            <a:off x="7771774" y="2863529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3C1A2DD-2E52-44C4-9E93-8DE0012638DB}"/>
              </a:ext>
            </a:extLst>
          </p:cNvPr>
          <p:cNvSpPr txBox="1"/>
          <p:nvPr/>
        </p:nvSpPr>
        <p:spPr>
          <a:xfrm>
            <a:off x="9204195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S9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D9D6793-626F-4D6B-9BA8-0750F5B355F2}"/>
              </a:ext>
            </a:extLst>
          </p:cNvPr>
          <p:cNvSpPr txBox="1"/>
          <p:nvPr/>
        </p:nvSpPr>
        <p:spPr>
          <a:xfrm>
            <a:off x="6086350" y="4114875"/>
            <a:ext cx="4362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S14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34BD074-6D87-4CEF-99F8-07A5A5245A4A}"/>
              </a:ext>
            </a:extLst>
          </p:cNvPr>
          <p:cNvSpPr txBox="1"/>
          <p:nvPr/>
        </p:nvSpPr>
        <p:spPr>
          <a:xfrm>
            <a:off x="6893839" y="4500332"/>
            <a:ext cx="29796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S16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00378F4-E64D-46C9-8C88-7E1E6EB3397E}"/>
              </a:ext>
            </a:extLst>
          </p:cNvPr>
          <p:cNvSpPr txBox="1"/>
          <p:nvPr/>
        </p:nvSpPr>
        <p:spPr>
          <a:xfrm>
            <a:off x="6489189" y="281217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S21</a:t>
            </a:r>
          </a:p>
        </p:txBody>
      </p:sp>
      <p:sp>
        <p:nvSpPr>
          <p:cNvPr id="214" name="Rectangle 123">
            <a:extLst>
              <a:ext uri="{FF2B5EF4-FFF2-40B4-BE49-F238E27FC236}">
                <a16:creationId xmlns:a16="http://schemas.microsoft.com/office/drawing/2014/main" id="{624C7785-DB52-472C-BC1C-08E47E920139}"/>
              </a:ext>
            </a:extLst>
          </p:cNvPr>
          <p:cNvSpPr/>
          <p:nvPr/>
        </p:nvSpPr>
        <p:spPr>
          <a:xfrm>
            <a:off x="7682888" y="5221386"/>
            <a:ext cx="1042822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Dewatering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(Filter press)</a:t>
            </a:r>
          </a:p>
        </p:txBody>
      </p:sp>
      <p:cxnSp>
        <p:nvCxnSpPr>
          <p:cNvPr id="234" name="Straight Arrow Connector 17">
            <a:extLst>
              <a:ext uri="{FF2B5EF4-FFF2-40B4-BE49-F238E27FC236}">
                <a16:creationId xmlns:a16="http://schemas.microsoft.com/office/drawing/2014/main" id="{3681F2C3-C615-4B6A-9BBF-9A72814EE40A}"/>
              </a:ext>
            </a:extLst>
          </p:cNvPr>
          <p:cNvCxnSpPr>
            <a:cxnSpLocks/>
          </p:cNvCxnSpPr>
          <p:nvPr/>
        </p:nvCxnSpPr>
        <p:spPr>
          <a:xfrm flipV="1">
            <a:off x="8531929" y="2502953"/>
            <a:ext cx="0" cy="59293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D8300DE8-EBE9-490F-BE6D-99EB0EB462D8}"/>
              </a:ext>
            </a:extLst>
          </p:cNvPr>
          <p:cNvSpPr txBox="1"/>
          <p:nvPr/>
        </p:nvSpPr>
        <p:spPr>
          <a:xfrm>
            <a:off x="8583572" y="2757046"/>
            <a:ext cx="52786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S8 – Air </a:t>
            </a:r>
          </a:p>
        </p:txBody>
      </p:sp>
      <p:cxnSp>
        <p:nvCxnSpPr>
          <p:cNvPr id="246" name="Straight Arrow Connector 17">
            <a:extLst>
              <a:ext uri="{FF2B5EF4-FFF2-40B4-BE49-F238E27FC236}">
                <a16:creationId xmlns:a16="http://schemas.microsoft.com/office/drawing/2014/main" id="{FAC22DA1-E16C-4BC7-85B2-D0C6C5DE0B0F}"/>
              </a:ext>
            </a:extLst>
          </p:cNvPr>
          <p:cNvCxnSpPr>
            <a:cxnSpLocks/>
          </p:cNvCxnSpPr>
          <p:nvPr/>
        </p:nvCxnSpPr>
        <p:spPr>
          <a:xfrm>
            <a:off x="8354501" y="4554845"/>
            <a:ext cx="0" cy="65115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Content Placeholder 1">
            <a:extLst>
              <a:ext uri="{FF2B5EF4-FFF2-40B4-BE49-F238E27FC236}">
                <a16:creationId xmlns:a16="http://schemas.microsoft.com/office/drawing/2014/main" id="{62BA4101-C80A-47EE-9403-90B85F89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6000"/>
            <a:ext cx="11734798" cy="332399"/>
          </a:xfrm>
        </p:spPr>
        <p:txBody>
          <a:bodyPr/>
          <a:lstStyle/>
          <a:p>
            <a:r>
              <a:rPr lang="en-US" altLang="ko-KR" dirty="0"/>
              <a:t>Benchmark – Design and performance</a:t>
            </a:r>
          </a:p>
        </p:txBody>
      </p:sp>
      <p:cxnSp>
        <p:nvCxnSpPr>
          <p:cNvPr id="267" name="Straight Arrow Connector 17">
            <a:extLst>
              <a:ext uri="{FF2B5EF4-FFF2-40B4-BE49-F238E27FC236}">
                <a16:creationId xmlns:a16="http://schemas.microsoft.com/office/drawing/2014/main" id="{D9DB2F6D-BED8-497D-9B8D-0E9B18268FBD}"/>
              </a:ext>
            </a:extLst>
          </p:cNvPr>
          <p:cNvCxnSpPr>
            <a:cxnSpLocks/>
          </p:cNvCxnSpPr>
          <p:nvPr/>
        </p:nvCxnSpPr>
        <p:spPr>
          <a:xfrm>
            <a:off x="10326323" y="1352550"/>
            <a:ext cx="0" cy="44101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45CEC891-87C9-44D5-B920-6C588BFAF15F}"/>
              </a:ext>
            </a:extLst>
          </p:cNvPr>
          <p:cNvSpPr txBox="1"/>
          <p:nvPr/>
        </p:nvSpPr>
        <p:spPr>
          <a:xfrm>
            <a:off x="4844702" y="2728512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8CF41F-5180-44EF-9B87-6632C4752961}"/>
              </a:ext>
            </a:extLst>
          </p:cNvPr>
          <p:cNvSpPr txBox="1"/>
          <p:nvPr/>
        </p:nvSpPr>
        <p:spPr>
          <a:xfrm>
            <a:off x="4765497" y="1416922"/>
            <a:ext cx="14323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removal: 34%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removal: 63%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FBFF8E4-7B9B-439A-815E-7BCAF44FA8EE}"/>
              </a:ext>
            </a:extLst>
          </p:cNvPr>
          <p:cNvSpPr txBox="1"/>
          <p:nvPr/>
        </p:nvSpPr>
        <p:spPr>
          <a:xfrm>
            <a:off x="7799904" y="1425311"/>
            <a:ext cx="14323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removal: 89%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removal: 85%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1B11CC-0159-4B2F-8433-38972367261A}"/>
              </a:ext>
            </a:extLst>
          </p:cNvPr>
          <p:cNvSpPr/>
          <p:nvPr/>
        </p:nvSpPr>
        <p:spPr>
          <a:xfrm>
            <a:off x="778803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(Activated sludge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clarifier)</a:t>
            </a:r>
          </a:p>
        </p:txBody>
      </p:sp>
      <p:sp>
        <p:nvSpPr>
          <p:cNvPr id="64" name="Content Placeholder 1">
            <a:extLst>
              <a:ext uri="{FF2B5EF4-FFF2-40B4-BE49-F238E27FC236}">
                <a16:creationId xmlns:a16="http://schemas.microsoft.com/office/drawing/2014/main" id="{1BE13D3A-45CB-471C-A89A-4CC958A701A8}"/>
              </a:ext>
            </a:extLst>
          </p:cNvPr>
          <p:cNvSpPr txBox="1">
            <a:spLocks/>
          </p:cNvSpPr>
          <p:nvPr/>
        </p:nvSpPr>
        <p:spPr>
          <a:xfrm>
            <a:off x="-168285" y="3595022"/>
            <a:ext cx="4410054" cy="933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 sz="2400" b="1" kern="120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687388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800" b="1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dirty="0"/>
              <a:t>Plant Capacity: 38016 m</a:t>
            </a:r>
            <a:r>
              <a:rPr lang="en-US" altLang="en-US" baseline="30000" dirty="0"/>
              <a:t>3</a:t>
            </a:r>
            <a:r>
              <a:rPr lang="en-US" altLang="en-US" dirty="0"/>
              <a:t>/d</a:t>
            </a:r>
          </a:p>
          <a:p>
            <a:pPr lvl="1"/>
            <a:r>
              <a:rPr lang="en-US" altLang="en-US" dirty="0">
                <a:solidFill>
                  <a:prstClr val="black"/>
                </a:solidFill>
              </a:rPr>
              <a:t>Removal efficiency</a:t>
            </a:r>
          </a:p>
          <a:p>
            <a:pPr lvl="2"/>
            <a:r>
              <a:rPr lang="en-US" altLang="en-US" dirty="0">
                <a:solidFill>
                  <a:prstClr val="black"/>
                </a:solidFill>
              </a:rPr>
              <a:t>BOD</a:t>
            </a:r>
            <a:r>
              <a:rPr lang="en-US" altLang="en-US" baseline="-25000" dirty="0">
                <a:solidFill>
                  <a:prstClr val="black"/>
                </a:solidFill>
              </a:rPr>
              <a:t>5</a:t>
            </a:r>
            <a:r>
              <a:rPr lang="en-US" altLang="en-US" dirty="0">
                <a:solidFill>
                  <a:prstClr val="black"/>
                </a:solidFill>
              </a:rPr>
              <a:t>: 92.0%; TSS: 92.3%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4B6B83-84D7-4542-BF03-3B376BFF371B}"/>
              </a:ext>
            </a:extLst>
          </p:cNvPr>
          <p:cNvSpPr txBox="1"/>
          <p:nvPr/>
        </p:nvSpPr>
        <p:spPr>
          <a:xfrm>
            <a:off x="533783" y="2204114"/>
            <a:ext cx="41489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0.25</a:t>
            </a:r>
          </a:p>
          <a:p>
            <a:pPr algn="ctr"/>
            <a:r>
              <a:rPr lang="en-US" sz="1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0.26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A53A3EE-1FCB-4ABE-B277-092B13448D83}"/>
              </a:ext>
            </a:extLst>
          </p:cNvPr>
          <p:cNvSpPr txBox="1"/>
          <p:nvPr/>
        </p:nvSpPr>
        <p:spPr>
          <a:xfrm>
            <a:off x="11018901" y="2220892"/>
            <a:ext cx="3771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</a:t>
            </a:r>
          </a:p>
          <a:p>
            <a:pPr algn="ctr"/>
            <a:r>
              <a:rPr lang="en-US" sz="1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BA440BE-EF1B-4590-A57D-3A0C40E2AF22}"/>
              </a:ext>
            </a:extLst>
          </p:cNvPr>
          <p:cNvSpPr txBox="1"/>
          <p:nvPr/>
        </p:nvSpPr>
        <p:spPr>
          <a:xfrm>
            <a:off x="10076068" y="4497408"/>
            <a:ext cx="1733116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</a:p>
          <a:p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1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altLang="ko-KR" sz="1100" b="1" baseline="-25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ko-KR" sz="11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[kg/m</a:t>
            </a:r>
            <a:r>
              <a:rPr lang="en-US" altLang="ko-KR" sz="1100" b="1" baseline="30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ko-KR" sz="11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r>
              <a:rPr lang="en-US" altLang="ko-KR" sz="1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[kg/m</a:t>
            </a:r>
            <a:r>
              <a:rPr lang="en-US" altLang="ko-KR" sz="11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ko-KR" sz="1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89" name="사각형: 둥근 모서리 120">
            <a:extLst>
              <a:ext uri="{FF2B5EF4-FFF2-40B4-BE49-F238E27FC236}">
                <a16:creationId xmlns:a16="http://schemas.microsoft.com/office/drawing/2014/main" id="{2287DC1C-0147-437F-8EBE-9F32DA9D6949}"/>
              </a:ext>
            </a:extLst>
          </p:cNvPr>
          <p:cNvSpPr/>
          <p:nvPr/>
        </p:nvSpPr>
        <p:spPr>
          <a:xfrm>
            <a:off x="9950967" y="4364595"/>
            <a:ext cx="1967977" cy="1759745"/>
          </a:xfrm>
          <a:prstGeom prst="roundRect">
            <a:avLst>
              <a:gd name="adj" fmla="val 5574"/>
            </a:avLst>
          </a:prstGeom>
          <a:noFill/>
          <a:ln w="25400">
            <a:solidFill>
              <a:srgbClr val="0163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204BD3C-466D-459D-87FC-A44828852266}"/>
              </a:ext>
            </a:extLst>
          </p:cNvPr>
          <p:cNvSpPr txBox="1"/>
          <p:nvPr/>
        </p:nvSpPr>
        <p:spPr>
          <a:xfrm>
            <a:off x="9736896" y="1374028"/>
            <a:ext cx="7025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S11 –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DEA0204-3B52-4D4B-B1C0-91B7B8A49F34}"/>
              </a:ext>
            </a:extLst>
          </p:cNvPr>
          <p:cNvSpPr txBox="1"/>
          <p:nvPr/>
        </p:nvSpPr>
        <p:spPr>
          <a:xfrm>
            <a:off x="8368729" y="4468088"/>
            <a:ext cx="7025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S18 –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Lime and polymer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F95AC46-9055-4AA4-85A3-D804467EA356}"/>
              </a:ext>
            </a:extLst>
          </p:cNvPr>
          <p:cNvSpPr/>
          <p:nvPr/>
        </p:nvSpPr>
        <p:spPr>
          <a:xfrm>
            <a:off x="107649" y="6367785"/>
            <a:ext cx="592273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Reference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en-US" sz="900" dirty="0" err="1">
                <a:latin typeface="Cambria" panose="02040503050406030204" pitchFamily="18" charset="0"/>
                <a:ea typeface="Cambria" panose="02040503050406030204" pitchFamily="18" charset="0"/>
              </a:rPr>
              <a:t>Qasim</a:t>
            </a:r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, Syed R. “Wastewater treatment plants: planning, design, and operation”. (1985).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F3E6618-636C-408F-9409-1CDB6EF78791}"/>
              </a:ext>
            </a:extLst>
          </p:cNvPr>
          <p:cNvSpPr/>
          <p:nvPr/>
        </p:nvSpPr>
        <p:spPr>
          <a:xfrm>
            <a:off x="5670243" y="6253831"/>
            <a:ext cx="783487" cy="402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6F1BD1A0-C866-4BAF-9A5A-DF5A672DAC71}"/>
              </a:ext>
            </a:extLst>
          </p:cNvPr>
          <p:cNvCxnSpPr>
            <a:cxnSpLocks/>
            <a:stCxn id="100" idx="1"/>
          </p:cNvCxnSpPr>
          <p:nvPr/>
        </p:nvCxnSpPr>
        <p:spPr>
          <a:xfrm rot="10800000">
            <a:off x="4417219" y="5589908"/>
            <a:ext cx="1253024" cy="865016"/>
          </a:xfrm>
          <a:prstGeom prst="bentConnector3">
            <a:avLst>
              <a:gd name="adj1" fmla="val 100171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D8166640-9F24-482F-B46B-CCE0CCD1B6D6}"/>
              </a:ext>
            </a:extLst>
          </p:cNvPr>
          <p:cNvSpPr txBox="1"/>
          <p:nvPr/>
        </p:nvSpPr>
        <p:spPr>
          <a:xfrm>
            <a:off x="3737485" y="5338182"/>
            <a:ext cx="102960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S15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en-US" sz="10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182DAF-F8D0-47C0-A830-C34AC48F5284}"/>
              </a:ext>
            </a:extLst>
          </p:cNvPr>
          <p:cNvGrpSpPr/>
          <p:nvPr/>
        </p:nvGrpSpPr>
        <p:grpSpPr>
          <a:xfrm>
            <a:off x="-168285" y="4523508"/>
            <a:ext cx="5151524" cy="1712072"/>
            <a:chOff x="-168285" y="4523508"/>
            <a:chExt cx="5151524" cy="1712072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0D1DCA57-39C3-4F9B-B550-F5C22C8C3202}"/>
                </a:ext>
              </a:extLst>
            </p:cNvPr>
            <p:cNvSpPr txBox="1"/>
            <p:nvPr/>
          </p:nvSpPr>
          <p:spPr>
            <a:xfrm>
              <a:off x="3681119" y="4998108"/>
              <a:ext cx="130212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Biogas production</a:t>
              </a:r>
            </a:p>
            <a:p>
              <a:r>
                <a:rPr lang="en-US" sz="10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0.37 m</a:t>
              </a:r>
              <a:r>
                <a:rPr lang="en-US" sz="1000" b="1" baseline="30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10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/kg TSS</a:t>
              </a:r>
            </a:p>
          </p:txBody>
        </p:sp>
        <p:sp>
          <p:nvSpPr>
            <p:cNvPr id="107" name="Content Placeholder 1">
              <a:extLst>
                <a:ext uri="{FF2B5EF4-FFF2-40B4-BE49-F238E27FC236}">
                  <a16:creationId xmlns:a16="http://schemas.microsoft.com/office/drawing/2014/main" id="{E50908ED-8FCA-4810-9388-646276D72DF6}"/>
                </a:ext>
              </a:extLst>
            </p:cNvPr>
            <p:cNvSpPr txBox="1">
              <a:spLocks/>
            </p:cNvSpPr>
            <p:nvPr/>
          </p:nvSpPr>
          <p:spPr>
            <a:xfrm>
              <a:off x="-168285" y="4523508"/>
              <a:ext cx="4410054" cy="171207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457200" indent="-4572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Wingdings" panose="05000000000000000000" pitchFamily="2" charset="2"/>
                <a:buChar char="q"/>
                <a:defRPr sz="2400" b="1" kern="1200">
                  <a:solidFill>
                    <a:srgbClr val="0000CC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lvl1pPr>
              <a:lvl2pPr marL="687388" indent="-228600" algn="l" defTabSz="914400" rtl="0" eaLnBrk="1" latinLnBrk="0" hangingPunct="1">
                <a:lnSpc>
                  <a:spcPct val="120000"/>
                </a:lnSpc>
                <a:spcBef>
                  <a:spcPts val="0"/>
                </a:spcBef>
                <a:buFont typeface="Wingdings" panose="05000000000000000000" pitchFamily="2" charset="2"/>
                <a:buChar char="§"/>
                <a:defRPr sz="1800" b="1" kern="12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lvl2pPr>
              <a:lvl3pPr marL="914400" indent="-228600" algn="l" defTabSz="914400" rtl="0" eaLnBrk="1" latinLnBrk="0" hangingPunct="1">
                <a:lnSpc>
                  <a:spcPct val="12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n-US" altLang="en-US" dirty="0">
                  <a:solidFill>
                    <a:prstClr val="black"/>
                  </a:solidFill>
                </a:rPr>
                <a:t>Biogas production</a:t>
              </a:r>
            </a:p>
            <a:p>
              <a:pPr lvl="2"/>
              <a:r>
                <a:rPr lang="en-US" altLang="en-US" dirty="0">
                  <a:solidFill>
                    <a:prstClr val="black"/>
                  </a:solidFill>
                </a:rPr>
                <a:t>Digestion period: 15 d</a:t>
              </a:r>
            </a:p>
            <a:p>
              <a:pPr lvl="2"/>
              <a:r>
                <a:rPr lang="en-US" altLang="en-US" dirty="0">
                  <a:solidFill>
                    <a:prstClr val="black"/>
                  </a:solidFill>
                </a:rPr>
                <a:t>Potential biogas production</a:t>
              </a:r>
            </a:p>
            <a:p>
              <a:pPr marL="685800" lvl="2" indent="0">
                <a:buNone/>
              </a:pPr>
              <a:r>
                <a:rPr lang="en-US" altLang="en-US" dirty="0">
                  <a:solidFill>
                    <a:prstClr val="black"/>
                  </a:solidFill>
                </a:rPr>
                <a:t>     : 0.37 m</a:t>
              </a:r>
              <a:r>
                <a:rPr lang="en-US" altLang="en-US" baseline="30000" dirty="0">
                  <a:solidFill>
                    <a:prstClr val="black"/>
                  </a:solidFill>
                </a:rPr>
                <a:t>3</a:t>
              </a:r>
              <a:r>
                <a:rPr lang="en-US" altLang="en-US" dirty="0">
                  <a:solidFill>
                    <a:prstClr val="black"/>
                  </a:solidFill>
                </a:rPr>
                <a:t>/kg TSS</a:t>
              </a:r>
            </a:p>
            <a:p>
              <a:pPr marL="685800" lvl="2" indent="0">
                <a:buNone/>
              </a:pPr>
              <a:r>
                <a:rPr lang="en-US" altLang="en-US" sz="1400" dirty="0">
                  <a:solidFill>
                    <a:prstClr val="black"/>
                  </a:solidFill>
                </a:rPr>
                <a:t>   </a:t>
              </a:r>
              <a:r>
                <a:rPr lang="en-US" altLang="en-US" sz="1400" baseline="30000" dirty="0">
                  <a:solidFill>
                    <a:prstClr val="black"/>
                  </a:solidFill>
                </a:rPr>
                <a:t>#</a:t>
              </a:r>
              <a:r>
                <a:rPr lang="en-US" altLang="en-US" sz="1400" dirty="0">
                  <a:solidFill>
                    <a:prstClr val="black"/>
                  </a:solidFill>
                </a:rPr>
                <a:t> 84% of produced biogas is used to supply </a:t>
              </a:r>
            </a:p>
            <a:p>
              <a:pPr marL="685800" lvl="2" indent="0">
                <a:buNone/>
              </a:pPr>
              <a:r>
                <a:rPr lang="en-US" altLang="en-US" sz="1400" dirty="0">
                  <a:solidFill>
                    <a:prstClr val="black"/>
                  </a:solidFill>
                </a:rPr>
                <a:t>      heating energy for anaerobic digestion. </a:t>
              </a:r>
              <a:endParaRPr lang="en-US" altLang="en-US" sz="1400" dirty="0"/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007663A1-B8E1-4F19-BC1D-FE2758508C30}"/>
              </a:ext>
            </a:extLst>
          </p:cNvPr>
          <p:cNvSpPr txBox="1"/>
          <p:nvPr/>
        </p:nvSpPr>
        <p:spPr>
          <a:xfrm>
            <a:off x="7528512" y="6420535"/>
            <a:ext cx="23780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Biochemical oxygen demand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TSS: Total suspended solids</a:t>
            </a:r>
          </a:p>
        </p:txBody>
      </p:sp>
    </p:spTree>
    <p:extLst>
      <p:ext uri="{BB962C8B-B14F-4D97-AF65-F5344CB8AC3E}">
        <p14:creationId xmlns:p14="http://schemas.microsoft.com/office/powerpoint/2010/main" val="200331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51A7AF-47A7-4DD5-B842-15F1DACE026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457200" y="2156577"/>
            <a:ext cx="67340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FEAB1E-9097-48D5-B11C-05F26ECCD124}"/>
              </a:ext>
            </a:extLst>
          </p:cNvPr>
          <p:cNvCxnSpPr>
            <a:cxnSpLocks/>
          </p:cNvCxnSpPr>
          <p:nvPr/>
        </p:nvCxnSpPr>
        <p:spPr>
          <a:xfrm>
            <a:off x="3510997" y="2513661"/>
            <a:ext cx="0" cy="32161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EDA63A8-881B-4ECF-8434-BBE46AEB478E}"/>
              </a:ext>
            </a:extLst>
          </p:cNvPr>
          <p:cNvSpPr txBox="1"/>
          <p:nvPr/>
        </p:nvSpPr>
        <p:spPr>
          <a:xfrm>
            <a:off x="3021848" y="2863700"/>
            <a:ext cx="97829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S4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Grit/screenings to landfill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0.7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5829B2E-2A3B-41A2-81DA-F689BCD0F967}"/>
              </a:ext>
            </a:extLst>
          </p:cNvPr>
          <p:cNvCxnSpPr>
            <a:cxnSpLocks/>
          </p:cNvCxnSpPr>
          <p:nvPr/>
        </p:nvCxnSpPr>
        <p:spPr>
          <a:xfrm>
            <a:off x="5891386" y="5742733"/>
            <a:ext cx="178698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95088F0-24AA-405B-B245-AA53F1EE4C2F}"/>
              </a:ext>
            </a:extLst>
          </p:cNvPr>
          <p:cNvCxnSpPr>
            <a:cxnSpLocks/>
            <a:stCxn id="72" idx="2"/>
            <a:endCxn id="88" idx="0"/>
          </p:cNvCxnSpPr>
          <p:nvPr/>
        </p:nvCxnSpPr>
        <p:spPr>
          <a:xfrm>
            <a:off x="5317834" y="2512824"/>
            <a:ext cx="0" cy="998033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lide Number Placeholder 5">
            <a:extLst>
              <a:ext uri="{FF2B5EF4-FFF2-40B4-BE49-F238E27FC236}">
                <a16:creationId xmlns:a16="http://schemas.microsoft.com/office/drawing/2014/main" id="{FCD55648-4440-4400-9651-E7BBFAE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/>
          <a:p>
            <a:fld id="{813322BD-5D4F-49D0-87C6-5CD8364C333F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E27470A-3676-41BA-8BA8-58F8FBB0D217}"/>
              </a:ext>
            </a:extLst>
          </p:cNvPr>
          <p:cNvCxnSpPr>
            <a:cxnSpLocks/>
          </p:cNvCxnSpPr>
          <p:nvPr/>
        </p:nvCxnSpPr>
        <p:spPr>
          <a:xfrm flipV="1">
            <a:off x="5891386" y="2404782"/>
            <a:ext cx="2601739" cy="1265891"/>
          </a:xfrm>
          <a:prstGeom prst="bentConnector3">
            <a:avLst>
              <a:gd name="adj1" fmla="val 87464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BEA61BC-A774-4089-AEBF-BF8104E43EF0}"/>
              </a:ext>
            </a:extLst>
          </p:cNvPr>
          <p:cNvCxnSpPr>
            <a:cxnSpLocks/>
            <a:stCxn id="24" idx="2"/>
          </p:cNvCxnSpPr>
          <p:nvPr/>
        </p:nvCxnSpPr>
        <p:spPr>
          <a:xfrm rot="5400000">
            <a:off x="5444324" y="4046038"/>
            <a:ext cx="1305997" cy="1484775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F128E09A-AFD2-4700-9641-5B4A6525DA04}"/>
              </a:ext>
            </a:extLst>
          </p:cNvPr>
          <p:cNvCxnSpPr>
            <a:cxnSpLocks/>
          </p:cNvCxnSpPr>
          <p:nvPr/>
        </p:nvCxnSpPr>
        <p:spPr>
          <a:xfrm>
            <a:off x="8741859" y="5577634"/>
            <a:ext cx="74571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164007C-E2A3-4B2C-B337-1BB9DBE51CAD}"/>
              </a:ext>
            </a:extLst>
          </p:cNvPr>
          <p:cNvSpPr txBox="1"/>
          <p:nvPr/>
        </p:nvSpPr>
        <p:spPr>
          <a:xfrm>
            <a:off x="8779681" y="5204202"/>
            <a:ext cx="6074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S19 – Biosolids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E67BE2-F4C4-4EB2-BD9D-A981C66BC836}"/>
              </a:ext>
            </a:extLst>
          </p:cNvPr>
          <p:cNvSpPr/>
          <p:nvPr/>
        </p:nvSpPr>
        <p:spPr>
          <a:xfrm>
            <a:off x="1130607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station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1AF3F5-B270-4769-B733-695B23BB34DB}"/>
              </a:ext>
            </a:extLst>
          </p:cNvPr>
          <p:cNvCxnSpPr>
            <a:cxnSpLocks/>
          </p:cNvCxnSpPr>
          <p:nvPr/>
        </p:nvCxnSpPr>
        <p:spPr>
          <a:xfrm>
            <a:off x="2277711" y="2156577"/>
            <a:ext cx="65973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EC37DFE-0EFA-4633-AB2E-A67BC50BECE4}"/>
              </a:ext>
            </a:extLst>
          </p:cNvPr>
          <p:cNvSpPr/>
          <p:nvPr/>
        </p:nvSpPr>
        <p:spPr>
          <a:xfrm>
            <a:off x="2937444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(Grit)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D553F1-0DCA-4E52-9178-5DA11147CFCF}"/>
              </a:ext>
            </a:extLst>
          </p:cNvPr>
          <p:cNvCxnSpPr>
            <a:cxnSpLocks/>
          </p:cNvCxnSpPr>
          <p:nvPr/>
        </p:nvCxnSpPr>
        <p:spPr>
          <a:xfrm flipH="1">
            <a:off x="4033838" y="5589908"/>
            <a:ext cx="71044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5FE77-0201-45DA-A8F5-20FDE744C514}"/>
              </a:ext>
            </a:extLst>
          </p:cNvPr>
          <p:cNvSpPr/>
          <p:nvPr/>
        </p:nvSpPr>
        <p:spPr>
          <a:xfrm>
            <a:off x="9756633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(Chlorination)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4196-0194-4EA4-AA01-0686FC762A32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0903737" y="2156577"/>
            <a:ext cx="59611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22427E9-9AF8-40B9-85A0-4F4045A4379E}"/>
              </a:ext>
            </a:extLst>
          </p:cNvPr>
          <p:cNvCxnSpPr>
            <a:cxnSpLocks/>
          </p:cNvCxnSpPr>
          <p:nvPr/>
        </p:nvCxnSpPr>
        <p:spPr>
          <a:xfrm>
            <a:off x="8935136" y="2156577"/>
            <a:ext cx="82149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A150653-565A-42C6-B885-C53B2E77299D}"/>
              </a:ext>
            </a:extLst>
          </p:cNvPr>
          <p:cNvSpPr/>
          <p:nvPr/>
        </p:nvSpPr>
        <p:spPr>
          <a:xfrm>
            <a:off x="474428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(Clarifier)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CF9CDA-4CA8-4299-A3DD-C5A64F1622A0}"/>
              </a:ext>
            </a:extLst>
          </p:cNvPr>
          <p:cNvCxnSpPr>
            <a:cxnSpLocks/>
            <a:stCxn id="72" idx="3"/>
            <a:endCxn id="105" idx="1"/>
          </p:cNvCxnSpPr>
          <p:nvPr/>
        </p:nvCxnSpPr>
        <p:spPr>
          <a:xfrm flipV="1">
            <a:off x="5891386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E642749-ADC4-4C61-B467-B84E7AF46E4E}"/>
              </a:ext>
            </a:extLst>
          </p:cNvPr>
          <p:cNvSpPr txBox="1"/>
          <p:nvPr/>
        </p:nvSpPr>
        <p:spPr>
          <a:xfrm>
            <a:off x="10926234" y="1640342"/>
            <a:ext cx="60744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S12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Treated water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EF7F4E-CBB1-4867-A354-3920CF65D36C}"/>
              </a:ext>
            </a:extLst>
          </p:cNvPr>
          <p:cNvSpPr/>
          <p:nvPr/>
        </p:nvSpPr>
        <p:spPr>
          <a:xfrm>
            <a:off x="4744282" y="3510857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Gravity thickening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9504E6-129A-4A8D-8C7F-2B662F5140DC}"/>
              </a:ext>
            </a:extLst>
          </p:cNvPr>
          <p:cNvSpPr/>
          <p:nvPr/>
        </p:nvSpPr>
        <p:spPr>
          <a:xfrm>
            <a:off x="4744282" y="5221386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 digestion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B9E5658-5C9D-43FD-BDBC-01574D14163E}"/>
              </a:ext>
            </a:extLst>
          </p:cNvPr>
          <p:cNvCxnSpPr>
            <a:cxnSpLocks/>
            <a:stCxn id="88" idx="2"/>
            <a:endCxn id="111" idx="0"/>
          </p:cNvCxnSpPr>
          <p:nvPr/>
        </p:nvCxnSpPr>
        <p:spPr>
          <a:xfrm>
            <a:off x="5317834" y="4223352"/>
            <a:ext cx="0" cy="99803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1A6D6B-E203-4121-86F3-0AAC7D82639D}"/>
              </a:ext>
            </a:extLst>
          </p:cNvPr>
          <p:cNvSpPr/>
          <p:nvPr/>
        </p:nvSpPr>
        <p:spPr>
          <a:xfrm>
            <a:off x="9752136" y="3328946"/>
            <a:ext cx="1679475" cy="5888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buildings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(Control, laboratory, etc.)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6E8A6F9-CD2E-4734-9472-2F38C09D60D5}"/>
              </a:ext>
            </a:extLst>
          </p:cNvPr>
          <p:cNvSpPr txBox="1"/>
          <p:nvPr/>
        </p:nvSpPr>
        <p:spPr>
          <a:xfrm>
            <a:off x="3955386" y="5668036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419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DAC51BF-6610-42E2-A476-C80E031550A9}"/>
              </a:ext>
            </a:extLst>
          </p:cNvPr>
          <p:cNvCxnSpPr>
            <a:cxnSpLocks/>
          </p:cNvCxnSpPr>
          <p:nvPr/>
        </p:nvCxnSpPr>
        <p:spPr>
          <a:xfrm>
            <a:off x="4084549" y="2156577"/>
            <a:ext cx="65973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E86520A-B65B-4535-9787-86A3517E2806}"/>
              </a:ext>
            </a:extLst>
          </p:cNvPr>
          <p:cNvSpPr txBox="1"/>
          <p:nvPr/>
        </p:nvSpPr>
        <p:spPr>
          <a:xfrm>
            <a:off x="493935" y="1650236"/>
            <a:ext cx="50202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98F9D3-8A75-46A4-A080-5042D404F1E8}"/>
              </a:ext>
            </a:extLst>
          </p:cNvPr>
          <p:cNvSpPr txBox="1"/>
          <p:nvPr/>
        </p:nvSpPr>
        <p:spPr>
          <a:xfrm>
            <a:off x="2465889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CADBBF-FDB5-4F53-945D-01AADBF4816B}"/>
              </a:ext>
            </a:extLst>
          </p:cNvPr>
          <p:cNvSpPr txBox="1"/>
          <p:nvPr/>
        </p:nvSpPr>
        <p:spPr>
          <a:xfrm>
            <a:off x="4272726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37E95D-3315-4188-AB53-182D1A21E2C4}"/>
              </a:ext>
            </a:extLst>
          </p:cNvPr>
          <p:cNvSpPr txBox="1"/>
          <p:nvPr/>
        </p:nvSpPr>
        <p:spPr>
          <a:xfrm>
            <a:off x="6172188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070DA62-6822-451D-9669-E5B9D196D163}"/>
              </a:ext>
            </a:extLst>
          </p:cNvPr>
          <p:cNvSpPr txBox="1"/>
          <p:nvPr/>
        </p:nvSpPr>
        <p:spPr>
          <a:xfrm>
            <a:off x="4844702" y="2728512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S6</a:t>
            </a:r>
          </a:p>
        </p:txBody>
      </p:sp>
      <p:cxnSp>
        <p:nvCxnSpPr>
          <p:cNvPr id="63" name="Straight Arrow Connector 97">
            <a:extLst>
              <a:ext uri="{FF2B5EF4-FFF2-40B4-BE49-F238E27FC236}">
                <a16:creationId xmlns:a16="http://schemas.microsoft.com/office/drawing/2014/main" id="{9F05C902-1AAF-449C-83C6-C6767131990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891386" y="4063427"/>
            <a:ext cx="8763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5FE261E-FAC7-493A-9AD1-5137C4838844}"/>
              </a:ext>
            </a:extLst>
          </p:cNvPr>
          <p:cNvSpPr txBox="1"/>
          <p:nvPr/>
        </p:nvSpPr>
        <p:spPr>
          <a:xfrm>
            <a:off x="6595735" y="5573939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S17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534EA0-26CA-466C-9246-14B2B3EC1258}"/>
              </a:ext>
            </a:extLst>
          </p:cNvPr>
          <p:cNvSpPr txBox="1"/>
          <p:nvPr/>
        </p:nvSpPr>
        <p:spPr>
          <a:xfrm>
            <a:off x="4827051" y="4388683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296C2F-3FD0-410A-87C7-CF8822F73352}"/>
              </a:ext>
            </a:extLst>
          </p:cNvPr>
          <p:cNvSpPr txBox="1"/>
          <p:nvPr/>
        </p:nvSpPr>
        <p:spPr>
          <a:xfrm>
            <a:off x="7614877" y="412041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S20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3ADFE5-2E41-448A-9788-E5C5A0310C5F}"/>
              </a:ext>
            </a:extLst>
          </p:cNvPr>
          <p:cNvSpPr/>
          <p:nvPr/>
        </p:nvSpPr>
        <p:spPr>
          <a:xfrm>
            <a:off x="6767709" y="3991427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1BAB6D30-8715-4F14-BBDB-E517FC918F8A}"/>
              </a:ext>
            </a:extLst>
          </p:cNvPr>
          <p:cNvSpPr/>
          <p:nvPr/>
        </p:nvSpPr>
        <p:spPr>
          <a:xfrm>
            <a:off x="6767709" y="2084576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Straight Arrow Connector 76">
            <a:extLst>
              <a:ext uri="{FF2B5EF4-FFF2-40B4-BE49-F238E27FC236}">
                <a16:creationId xmlns:a16="http://schemas.microsoft.com/office/drawing/2014/main" id="{FC611131-0709-4E09-96F6-721787B75F24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6911709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97">
            <a:extLst>
              <a:ext uri="{FF2B5EF4-FFF2-40B4-BE49-F238E27FC236}">
                <a16:creationId xmlns:a16="http://schemas.microsoft.com/office/drawing/2014/main" id="{BD6D13C8-B95F-41BD-9687-330CD17D18E4}"/>
              </a:ext>
            </a:extLst>
          </p:cNvPr>
          <p:cNvCxnSpPr>
            <a:cxnSpLocks/>
            <a:stCxn id="24" idx="0"/>
            <a:endCxn id="105" idx="2"/>
          </p:cNvCxnSpPr>
          <p:nvPr/>
        </p:nvCxnSpPr>
        <p:spPr>
          <a:xfrm flipV="1">
            <a:off x="6839709" y="2228576"/>
            <a:ext cx="0" cy="176285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35">
            <a:extLst>
              <a:ext uri="{FF2B5EF4-FFF2-40B4-BE49-F238E27FC236}">
                <a16:creationId xmlns:a16="http://schemas.microsoft.com/office/drawing/2014/main" id="{FAF84B02-A310-416B-8ADD-5D2A17B5012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6911709" y="4063427"/>
            <a:ext cx="1079207" cy="1232544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5132A65-8489-4FB7-8225-4A3BABDAE293}"/>
              </a:ext>
            </a:extLst>
          </p:cNvPr>
          <p:cNvSpPr txBox="1"/>
          <p:nvPr/>
        </p:nvSpPr>
        <p:spPr>
          <a:xfrm>
            <a:off x="7200057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68E6410-A302-4EE3-B70D-BDF58585ABE8}"/>
              </a:ext>
            </a:extLst>
          </p:cNvPr>
          <p:cNvSpPr txBox="1"/>
          <p:nvPr/>
        </p:nvSpPr>
        <p:spPr>
          <a:xfrm>
            <a:off x="7771774" y="2863529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3C1A2DD-2E52-44C4-9E93-8DE0012638DB}"/>
              </a:ext>
            </a:extLst>
          </p:cNvPr>
          <p:cNvSpPr txBox="1"/>
          <p:nvPr/>
        </p:nvSpPr>
        <p:spPr>
          <a:xfrm>
            <a:off x="9204195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S9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D9D6793-626F-4D6B-9BA8-0750F5B355F2}"/>
              </a:ext>
            </a:extLst>
          </p:cNvPr>
          <p:cNvSpPr txBox="1"/>
          <p:nvPr/>
        </p:nvSpPr>
        <p:spPr>
          <a:xfrm>
            <a:off x="6086350" y="4114875"/>
            <a:ext cx="4362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S14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34BD074-6D87-4CEF-99F8-07A5A5245A4A}"/>
              </a:ext>
            </a:extLst>
          </p:cNvPr>
          <p:cNvSpPr txBox="1"/>
          <p:nvPr/>
        </p:nvSpPr>
        <p:spPr>
          <a:xfrm>
            <a:off x="6919239" y="4500332"/>
            <a:ext cx="29796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S16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00378F4-E64D-46C9-8C88-7E1E6EB3397E}"/>
              </a:ext>
            </a:extLst>
          </p:cNvPr>
          <p:cNvSpPr txBox="1"/>
          <p:nvPr/>
        </p:nvSpPr>
        <p:spPr>
          <a:xfrm>
            <a:off x="6489189" y="281217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E5D1D03-29EA-4C7A-BC0F-79E7244683D2}"/>
              </a:ext>
            </a:extLst>
          </p:cNvPr>
          <p:cNvSpPr txBox="1"/>
          <p:nvPr/>
        </p:nvSpPr>
        <p:spPr>
          <a:xfrm>
            <a:off x="554620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38016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87A5DC5-E82C-45AC-AACD-3F8B4B36CB24}"/>
              </a:ext>
            </a:extLst>
          </p:cNvPr>
          <p:cNvSpPr txBox="1"/>
          <p:nvPr/>
        </p:nvSpPr>
        <p:spPr>
          <a:xfrm>
            <a:off x="2399218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38016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14861B48-C234-4736-8C87-F50EB5422E04}"/>
              </a:ext>
            </a:extLst>
          </p:cNvPr>
          <p:cNvSpPr txBox="1"/>
          <p:nvPr/>
        </p:nvSpPr>
        <p:spPr>
          <a:xfrm>
            <a:off x="4200665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38016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CD462B-E02F-4FB5-8817-31595ED7BC59}"/>
              </a:ext>
            </a:extLst>
          </p:cNvPr>
          <p:cNvSpPr txBox="1"/>
          <p:nvPr/>
        </p:nvSpPr>
        <p:spPr>
          <a:xfrm>
            <a:off x="6134114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37882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EBE4024-BAA2-480B-A403-93EFD393B11B}"/>
              </a:ext>
            </a:extLst>
          </p:cNvPr>
          <p:cNvSpPr txBox="1"/>
          <p:nvPr/>
        </p:nvSpPr>
        <p:spPr>
          <a:xfrm>
            <a:off x="7144501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38511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CBA9434-7F8F-487C-9FC2-62F89BEE893D}"/>
              </a:ext>
            </a:extLst>
          </p:cNvPr>
          <p:cNvSpPr txBox="1"/>
          <p:nvPr/>
        </p:nvSpPr>
        <p:spPr>
          <a:xfrm>
            <a:off x="9157296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38000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79A7A1F-5336-487E-A3EE-8755C3F66CDF}"/>
              </a:ext>
            </a:extLst>
          </p:cNvPr>
          <p:cNvSpPr txBox="1"/>
          <p:nvPr/>
        </p:nvSpPr>
        <p:spPr>
          <a:xfrm>
            <a:off x="7702072" y="3051433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510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79562E9-4275-470E-AA58-0254A2BC4D84}"/>
              </a:ext>
            </a:extLst>
          </p:cNvPr>
          <p:cNvSpPr txBox="1"/>
          <p:nvPr/>
        </p:nvSpPr>
        <p:spPr>
          <a:xfrm>
            <a:off x="6370780" y="2993309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2BFD656-4D4E-4B34-828F-53EDA7345C4F}"/>
              </a:ext>
            </a:extLst>
          </p:cNvPr>
          <p:cNvSpPr txBox="1"/>
          <p:nvPr/>
        </p:nvSpPr>
        <p:spPr>
          <a:xfrm>
            <a:off x="4810413" y="2878146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2F2B6B99-A57E-46AF-BE8B-72C7C9EB7612}"/>
              </a:ext>
            </a:extLst>
          </p:cNvPr>
          <p:cNvSpPr txBox="1"/>
          <p:nvPr/>
        </p:nvSpPr>
        <p:spPr>
          <a:xfrm>
            <a:off x="4810413" y="4550913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8E5E613-712E-406E-9DEC-D92F2FF8B478}"/>
              </a:ext>
            </a:extLst>
          </p:cNvPr>
          <p:cNvSpPr txBox="1"/>
          <p:nvPr/>
        </p:nvSpPr>
        <p:spPr>
          <a:xfrm>
            <a:off x="3737485" y="5338182"/>
            <a:ext cx="102960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S15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en-US" sz="10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81B39B5F-2817-4D0D-B1E0-1BD28D265DB3}"/>
              </a:ext>
            </a:extLst>
          </p:cNvPr>
          <p:cNvSpPr txBox="1"/>
          <p:nvPr/>
        </p:nvSpPr>
        <p:spPr>
          <a:xfrm>
            <a:off x="6070203" y="4291696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532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F1AAB8F5-5E87-4797-993A-96CBFDE1A817}"/>
              </a:ext>
            </a:extLst>
          </p:cNvPr>
          <p:cNvSpPr txBox="1"/>
          <p:nvPr/>
        </p:nvSpPr>
        <p:spPr>
          <a:xfrm>
            <a:off x="6902002" y="4677559"/>
            <a:ext cx="32264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B9311CA3-AE84-48F0-9217-ED34DBF0000D}"/>
              </a:ext>
            </a:extLst>
          </p:cNvPr>
          <p:cNvSpPr txBox="1"/>
          <p:nvPr/>
        </p:nvSpPr>
        <p:spPr>
          <a:xfrm>
            <a:off x="7517621" y="4299259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</a:p>
        </p:txBody>
      </p:sp>
      <p:sp>
        <p:nvSpPr>
          <p:cNvPr id="214" name="Rectangle 123">
            <a:extLst>
              <a:ext uri="{FF2B5EF4-FFF2-40B4-BE49-F238E27FC236}">
                <a16:creationId xmlns:a16="http://schemas.microsoft.com/office/drawing/2014/main" id="{624C7785-DB52-472C-BC1C-08E47E920139}"/>
              </a:ext>
            </a:extLst>
          </p:cNvPr>
          <p:cNvSpPr/>
          <p:nvPr/>
        </p:nvSpPr>
        <p:spPr>
          <a:xfrm>
            <a:off x="7682888" y="5221386"/>
            <a:ext cx="1042822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Dewatering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(Filter press)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D08C3E7B-5801-402E-9F14-FE3CC055E3E5}"/>
              </a:ext>
            </a:extLst>
          </p:cNvPr>
          <p:cNvSpPr txBox="1"/>
          <p:nvPr/>
        </p:nvSpPr>
        <p:spPr>
          <a:xfrm>
            <a:off x="8820402" y="562911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9910FC0F-6906-40DA-8A1E-71501EB58698}"/>
              </a:ext>
            </a:extLst>
          </p:cNvPr>
          <p:cNvSpPr txBox="1"/>
          <p:nvPr/>
        </p:nvSpPr>
        <p:spPr>
          <a:xfrm>
            <a:off x="6570872" y="5788539"/>
            <a:ext cx="3281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cxnSp>
        <p:nvCxnSpPr>
          <p:cNvPr id="234" name="Straight Arrow Connector 17">
            <a:extLst>
              <a:ext uri="{FF2B5EF4-FFF2-40B4-BE49-F238E27FC236}">
                <a16:creationId xmlns:a16="http://schemas.microsoft.com/office/drawing/2014/main" id="{3681F2C3-C615-4B6A-9BBF-9A72814EE40A}"/>
              </a:ext>
            </a:extLst>
          </p:cNvPr>
          <p:cNvCxnSpPr>
            <a:cxnSpLocks/>
          </p:cNvCxnSpPr>
          <p:nvPr/>
        </p:nvCxnSpPr>
        <p:spPr>
          <a:xfrm flipV="1">
            <a:off x="8531929" y="2502953"/>
            <a:ext cx="0" cy="59293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D8300DE8-EBE9-490F-BE6D-99EB0EB462D8}"/>
              </a:ext>
            </a:extLst>
          </p:cNvPr>
          <p:cNvSpPr txBox="1"/>
          <p:nvPr/>
        </p:nvSpPr>
        <p:spPr>
          <a:xfrm>
            <a:off x="8583572" y="2757046"/>
            <a:ext cx="52786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S8 – Air 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C12B61C-1563-4831-946F-1BA92A3E5CD2}"/>
              </a:ext>
            </a:extLst>
          </p:cNvPr>
          <p:cNvSpPr txBox="1"/>
          <p:nvPr/>
        </p:nvSpPr>
        <p:spPr>
          <a:xfrm>
            <a:off x="8589131" y="2928885"/>
            <a:ext cx="5020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853125</a:t>
            </a:r>
          </a:p>
        </p:txBody>
      </p:sp>
      <p:cxnSp>
        <p:nvCxnSpPr>
          <p:cNvPr id="246" name="Straight Arrow Connector 17">
            <a:extLst>
              <a:ext uri="{FF2B5EF4-FFF2-40B4-BE49-F238E27FC236}">
                <a16:creationId xmlns:a16="http://schemas.microsoft.com/office/drawing/2014/main" id="{FAC22DA1-E16C-4BC7-85B2-D0C6C5DE0B0F}"/>
              </a:ext>
            </a:extLst>
          </p:cNvPr>
          <p:cNvCxnSpPr>
            <a:cxnSpLocks/>
          </p:cNvCxnSpPr>
          <p:nvPr/>
        </p:nvCxnSpPr>
        <p:spPr>
          <a:xfrm>
            <a:off x="8354501" y="4554845"/>
            <a:ext cx="0" cy="65115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>
            <a:extLst>
              <a:ext uri="{FF2B5EF4-FFF2-40B4-BE49-F238E27FC236}">
                <a16:creationId xmlns:a16="http://schemas.microsoft.com/office/drawing/2014/main" id="{D46ACC7A-7837-4A86-A995-02BDB8E7BE9F}"/>
              </a:ext>
            </a:extLst>
          </p:cNvPr>
          <p:cNvSpPr txBox="1"/>
          <p:nvPr/>
        </p:nvSpPr>
        <p:spPr>
          <a:xfrm>
            <a:off x="8368729" y="4468088"/>
            <a:ext cx="7025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S18 –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Lime and polymer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3DE171D1-93A1-4C16-B097-CA93F5ADA285}"/>
              </a:ext>
            </a:extLst>
          </p:cNvPr>
          <p:cNvSpPr txBox="1"/>
          <p:nvPr/>
        </p:nvSpPr>
        <p:spPr>
          <a:xfrm>
            <a:off x="10984208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38000</a:t>
            </a:r>
          </a:p>
        </p:txBody>
      </p:sp>
      <p:cxnSp>
        <p:nvCxnSpPr>
          <p:cNvPr id="267" name="Straight Arrow Connector 17">
            <a:extLst>
              <a:ext uri="{FF2B5EF4-FFF2-40B4-BE49-F238E27FC236}">
                <a16:creationId xmlns:a16="http://schemas.microsoft.com/office/drawing/2014/main" id="{D9DB2F6D-BED8-497D-9B8D-0E9B18268FBD}"/>
              </a:ext>
            </a:extLst>
          </p:cNvPr>
          <p:cNvCxnSpPr>
            <a:cxnSpLocks/>
          </p:cNvCxnSpPr>
          <p:nvPr/>
        </p:nvCxnSpPr>
        <p:spPr>
          <a:xfrm>
            <a:off x="10326323" y="1352550"/>
            <a:ext cx="0" cy="44101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38923D09-CF28-4201-80E9-7778FE273BA1}"/>
              </a:ext>
            </a:extLst>
          </p:cNvPr>
          <p:cNvSpPr txBox="1"/>
          <p:nvPr/>
        </p:nvSpPr>
        <p:spPr>
          <a:xfrm>
            <a:off x="9736896" y="1374028"/>
            <a:ext cx="7025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S11 –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</a:p>
        </p:txBody>
      </p:sp>
      <p:sp>
        <p:nvSpPr>
          <p:cNvPr id="133" name="Content Placeholder 1">
            <a:extLst>
              <a:ext uri="{FF2B5EF4-FFF2-40B4-BE49-F238E27FC236}">
                <a16:creationId xmlns:a16="http://schemas.microsoft.com/office/drawing/2014/main" id="{2B9628A3-3C43-4642-AE8A-B2F8CA55A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6000"/>
            <a:ext cx="11734798" cy="332399"/>
          </a:xfrm>
        </p:spPr>
        <p:txBody>
          <a:bodyPr/>
          <a:lstStyle/>
          <a:p>
            <a:r>
              <a:rPr lang="en-US" altLang="ko-KR" dirty="0"/>
              <a:t>Benchmark – Pollutant</a:t>
            </a:r>
            <a:r>
              <a:rPr lang="ko-KR" altLang="en-US" dirty="0"/>
              <a:t> </a:t>
            </a:r>
            <a:r>
              <a:rPr lang="en-US" altLang="ko-KR" dirty="0"/>
              <a:t>concentrations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2B202FB-FB7E-4EAA-BEB9-C94B4DDE3962}"/>
              </a:ext>
            </a:extLst>
          </p:cNvPr>
          <p:cNvSpPr/>
          <p:nvPr/>
        </p:nvSpPr>
        <p:spPr>
          <a:xfrm>
            <a:off x="778803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(Activated sludge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clarifier)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BD9072-F01B-45F3-8382-4BEA60BDDDC1}"/>
              </a:ext>
            </a:extLst>
          </p:cNvPr>
          <p:cNvSpPr/>
          <p:nvPr/>
        </p:nvSpPr>
        <p:spPr>
          <a:xfrm>
            <a:off x="10292159" y="1408237"/>
            <a:ext cx="3962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</a:p>
        </p:txBody>
      </p:sp>
      <p:grpSp>
        <p:nvGrpSpPr>
          <p:cNvPr id="166" name="그룹 121">
            <a:extLst>
              <a:ext uri="{FF2B5EF4-FFF2-40B4-BE49-F238E27FC236}">
                <a16:creationId xmlns:a16="http://schemas.microsoft.com/office/drawing/2014/main" id="{F0E0AE53-FDC5-44D6-AA9B-C46FBC8CCD52}"/>
              </a:ext>
            </a:extLst>
          </p:cNvPr>
          <p:cNvGrpSpPr/>
          <p:nvPr/>
        </p:nvGrpSpPr>
        <p:grpSpPr>
          <a:xfrm>
            <a:off x="9950967" y="4364595"/>
            <a:ext cx="1967977" cy="1759745"/>
            <a:chOff x="10119360" y="3429000"/>
            <a:chExt cx="1933446" cy="1345294"/>
          </a:xfrm>
        </p:grpSpPr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5C504322-34FC-4708-8AA2-136C385F9A2E}"/>
                </a:ext>
              </a:extLst>
            </p:cNvPr>
            <p:cNvSpPr txBox="1"/>
            <p:nvPr/>
          </p:nvSpPr>
          <p:spPr>
            <a:xfrm>
              <a:off x="10245948" y="3530533"/>
              <a:ext cx="1733116" cy="38822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</a:p>
            <a:p>
              <a:endParaRPr 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Volume flow [m</a:t>
              </a:r>
              <a:r>
                <a:rPr lang="en-US" altLang="ko-KR" sz="11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/d]</a:t>
              </a:r>
              <a:endParaRPr lang="en-US" altLang="ko-KR" sz="11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사각형: 둥근 모서리 120">
              <a:extLst>
                <a:ext uri="{FF2B5EF4-FFF2-40B4-BE49-F238E27FC236}">
                  <a16:creationId xmlns:a16="http://schemas.microsoft.com/office/drawing/2014/main" id="{567697F0-F074-4E37-B32C-76A0C4319CB4}"/>
                </a:ext>
              </a:extLst>
            </p:cNvPr>
            <p:cNvSpPr/>
            <p:nvPr/>
          </p:nvSpPr>
          <p:spPr>
            <a:xfrm>
              <a:off x="10119360" y="3429000"/>
              <a:ext cx="1933446" cy="1345294"/>
            </a:xfrm>
            <a:prstGeom prst="roundRect">
              <a:avLst>
                <a:gd name="adj" fmla="val 5574"/>
              </a:avLst>
            </a:prstGeom>
            <a:noFill/>
            <a:ln w="25400">
              <a:solidFill>
                <a:srgbClr val="0163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id="{A03725E1-2DAF-4A8D-9B37-8F25C969D86A}"/>
              </a:ext>
            </a:extLst>
          </p:cNvPr>
          <p:cNvSpPr txBox="1"/>
          <p:nvPr/>
        </p:nvSpPr>
        <p:spPr>
          <a:xfrm>
            <a:off x="8302272" y="4969397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D7F2E460-2F3C-4887-B316-D99C4AF96B3C}"/>
              </a:ext>
            </a:extLst>
          </p:cNvPr>
          <p:cNvSpPr txBox="1"/>
          <p:nvPr/>
        </p:nvSpPr>
        <p:spPr>
          <a:xfrm>
            <a:off x="4765497" y="1416922"/>
            <a:ext cx="14323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removal: 34%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removal: 63%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AD2F47E-6BF0-4A2E-9B24-A1756C185B2D}"/>
              </a:ext>
            </a:extLst>
          </p:cNvPr>
          <p:cNvSpPr txBox="1"/>
          <p:nvPr/>
        </p:nvSpPr>
        <p:spPr>
          <a:xfrm>
            <a:off x="7799904" y="1425311"/>
            <a:ext cx="14323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removal: 89%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removal: 85%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B372354-0442-403B-B76F-CFF0F3FC30B7}"/>
              </a:ext>
            </a:extLst>
          </p:cNvPr>
          <p:cNvSpPr/>
          <p:nvPr/>
        </p:nvSpPr>
        <p:spPr>
          <a:xfrm>
            <a:off x="107649" y="6367785"/>
            <a:ext cx="592273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Reference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en-US" sz="900" dirty="0" err="1">
                <a:latin typeface="Cambria" panose="02040503050406030204" pitchFamily="18" charset="0"/>
                <a:ea typeface="Cambria" panose="02040503050406030204" pitchFamily="18" charset="0"/>
              </a:rPr>
              <a:t>Qasim</a:t>
            </a:r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, Syed R. “Wastewater treatment plants: planning, design, and operation”. (1985).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6D72471D-629B-402F-A54B-C92BBA5DC405}"/>
              </a:ext>
            </a:extLst>
          </p:cNvPr>
          <p:cNvSpPr txBox="1"/>
          <p:nvPr/>
        </p:nvSpPr>
        <p:spPr>
          <a:xfrm>
            <a:off x="3681119" y="4998108"/>
            <a:ext cx="13021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Biogas production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0.37 m</a:t>
            </a:r>
            <a:r>
              <a:rPr lang="en-US" sz="10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/kg TSS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1EC22110-BFF7-4C1F-B135-5CFEAD30DB0A}"/>
              </a:ext>
            </a:extLst>
          </p:cNvPr>
          <p:cNvSpPr/>
          <p:nvPr/>
        </p:nvSpPr>
        <p:spPr>
          <a:xfrm>
            <a:off x="5670243" y="6253831"/>
            <a:ext cx="783487" cy="402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cxnSp>
        <p:nvCxnSpPr>
          <p:cNvPr id="228" name="Connector: Elbow 227">
            <a:extLst>
              <a:ext uri="{FF2B5EF4-FFF2-40B4-BE49-F238E27FC236}">
                <a16:creationId xmlns:a16="http://schemas.microsoft.com/office/drawing/2014/main" id="{037FA08A-8E3D-4569-9152-19EC17C245BC}"/>
              </a:ext>
            </a:extLst>
          </p:cNvPr>
          <p:cNvCxnSpPr>
            <a:cxnSpLocks/>
            <a:stCxn id="223" idx="1"/>
          </p:cNvCxnSpPr>
          <p:nvPr/>
        </p:nvCxnSpPr>
        <p:spPr>
          <a:xfrm rot="10800000">
            <a:off x="4417219" y="5589908"/>
            <a:ext cx="1253024" cy="865016"/>
          </a:xfrm>
          <a:prstGeom prst="bentConnector3">
            <a:avLst>
              <a:gd name="adj1" fmla="val 100171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228">
            <a:extLst>
              <a:ext uri="{FF2B5EF4-FFF2-40B4-BE49-F238E27FC236}">
                <a16:creationId xmlns:a16="http://schemas.microsoft.com/office/drawing/2014/main" id="{D458D3BD-4098-48D6-BC07-9ED0A90D83E2}"/>
              </a:ext>
            </a:extLst>
          </p:cNvPr>
          <p:cNvSpPr txBox="1"/>
          <p:nvPr/>
        </p:nvSpPr>
        <p:spPr>
          <a:xfrm>
            <a:off x="4849940" y="6246755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2141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1EE97C3-EA73-46FF-93C0-76B8F28E13D7}"/>
              </a:ext>
            </a:extLst>
          </p:cNvPr>
          <p:cNvSpPr txBox="1"/>
          <p:nvPr/>
        </p:nvSpPr>
        <p:spPr>
          <a:xfrm>
            <a:off x="7528512" y="6420535"/>
            <a:ext cx="23780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Biochemical oxygen demand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TSS: Total suspended solids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E423E1FC-1114-4B0D-947D-B05A26BB56C4}"/>
              </a:ext>
            </a:extLst>
          </p:cNvPr>
          <p:cNvGrpSpPr/>
          <p:nvPr/>
        </p:nvGrpSpPr>
        <p:grpSpPr>
          <a:xfrm>
            <a:off x="554620" y="2349065"/>
            <a:ext cx="11289265" cy="3734155"/>
            <a:chOff x="554620" y="2349065"/>
            <a:chExt cx="11289265" cy="3734155"/>
          </a:xfrm>
        </p:grpSpPr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D8565981-6BCD-4872-BB53-0158959C94AB}"/>
                </a:ext>
              </a:extLst>
            </p:cNvPr>
            <p:cNvGrpSpPr/>
            <p:nvPr/>
          </p:nvGrpSpPr>
          <p:grpSpPr>
            <a:xfrm>
              <a:off x="554620" y="2349065"/>
              <a:ext cx="10806765" cy="3734155"/>
              <a:chOff x="554620" y="2349065"/>
              <a:chExt cx="10806765" cy="3734155"/>
            </a:xfrm>
          </p:grpSpPr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754BF2BE-5537-4261-9EFC-ADF84DC62CF9}"/>
                  </a:ext>
                </a:extLst>
              </p:cNvPr>
              <p:cNvSpPr txBox="1"/>
              <p:nvPr/>
            </p:nvSpPr>
            <p:spPr>
              <a:xfrm>
                <a:off x="554620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0.250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9596F075-584A-40BA-8532-42238BD327AF}"/>
                  </a:ext>
                </a:extLst>
              </p:cNvPr>
              <p:cNvSpPr txBox="1"/>
              <p:nvPr/>
            </p:nvSpPr>
            <p:spPr>
              <a:xfrm>
                <a:off x="2399218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0.250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53F201B7-070E-459D-B9D7-CF70A5ED0AD6}"/>
                  </a:ext>
                </a:extLst>
              </p:cNvPr>
              <p:cNvSpPr txBox="1"/>
              <p:nvPr/>
            </p:nvSpPr>
            <p:spPr>
              <a:xfrm>
                <a:off x="4200665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0.250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9B922030-D5DD-4CC0-959D-C371A629C406}"/>
                  </a:ext>
                </a:extLst>
              </p:cNvPr>
              <p:cNvSpPr txBox="1"/>
              <p:nvPr/>
            </p:nvSpPr>
            <p:spPr>
              <a:xfrm>
                <a:off x="6134114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0.166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44315DE5-7B55-4AEC-BC8A-84CE1FE072D6}"/>
                  </a:ext>
                </a:extLst>
              </p:cNvPr>
              <p:cNvSpPr txBox="1"/>
              <p:nvPr/>
            </p:nvSpPr>
            <p:spPr>
              <a:xfrm>
                <a:off x="7144501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0.185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15231320-A56B-4DA9-AD32-DD22A9F28D71}"/>
                  </a:ext>
                </a:extLst>
              </p:cNvPr>
              <p:cNvSpPr txBox="1"/>
              <p:nvPr/>
            </p:nvSpPr>
            <p:spPr>
              <a:xfrm>
                <a:off x="9157296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0.020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CA36187C-79F5-48F7-97B7-EE12B766EF2F}"/>
                  </a:ext>
                </a:extLst>
              </p:cNvPr>
              <p:cNvSpPr txBox="1"/>
              <p:nvPr/>
            </p:nvSpPr>
            <p:spPr>
              <a:xfrm>
                <a:off x="7702072" y="3192226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2.359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A76224A3-9144-4ED2-BE0C-C10158681B2B}"/>
                  </a:ext>
                </a:extLst>
              </p:cNvPr>
              <p:cNvSpPr txBox="1"/>
              <p:nvPr/>
            </p:nvSpPr>
            <p:spPr>
              <a:xfrm>
                <a:off x="6370780" y="3134102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1.362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F76B1076-3902-4E1C-B36F-3509097E84EE}"/>
                  </a:ext>
                </a:extLst>
              </p:cNvPr>
              <p:cNvSpPr txBox="1"/>
              <p:nvPr/>
            </p:nvSpPr>
            <p:spPr>
              <a:xfrm>
                <a:off x="4765497" y="3018939"/>
                <a:ext cx="42209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24.112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C1381BFF-C671-4913-BA54-F80B6428DC27}"/>
                  </a:ext>
                </a:extLst>
              </p:cNvPr>
              <p:cNvSpPr txBox="1"/>
              <p:nvPr/>
            </p:nvSpPr>
            <p:spPr>
              <a:xfrm>
                <a:off x="4765497" y="4691706"/>
                <a:ext cx="42209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67.125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638C4A91-3595-4B30-900A-98341E90EF82}"/>
                  </a:ext>
                </a:extLst>
              </p:cNvPr>
              <p:cNvSpPr txBox="1"/>
              <p:nvPr/>
            </p:nvSpPr>
            <p:spPr>
              <a:xfrm>
                <a:off x="6070203" y="4432489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1.250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FC60B7CD-6016-4534-BFDE-1123E076AC8C}"/>
                  </a:ext>
                </a:extLst>
              </p:cNvPr>
              <p:cNvSpPr txBox="1"/>
              <p:nvPr/>
            </p:nvSpPr>
            <p:spPr>
              <a:xfrm>
                <a:off x="6902002" y="4818352"/>
                <a:ext cx="32264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3.000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58DA7BA-D080-4931-8801-54BF8A871C8D}"/>
                  </a:ext>
                </a:extLst>
              </p:cNvPr>
              <p:cNvSpPr txBox="1"/>
              <p:nvPr/>
            </p:nvSpPr>
            <p:spPr>
              <a:xfrm>
                <a:off x="7517621" y="4440052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1.500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E43FC93A-1BD4-4C57-BF7A-4EA9D8746FF4}"/>
                  </a:ext>
                </a:extLst>
              </p:cNvPr>
              <p:cNvSpPr txBox="1"/>
              <p:nvPr/>
            </p:nvSpPr>
            <p:spPr>
              <a:xfrm>
                <a:off x="8779682" y="5769905"/>
                <a:ext cx="417898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75.867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12EC57DB-D2C0-4A82-84E3-26046F15045F}"/>
                  </a:ext>
                </a:extLst>
              </p:cNvPr>
              <p:cNvSpPr txBox="1"/>
              <p:nvPr/>
            </p:nvSpPr>
            <p:spPr>
              <a:xfrm>
                <a:off x="6511292" y="5929332"/>
                <a:ext cx="387720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15.272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E0681A62-3523-40F8-949B-3D0A4F712301}"/>
                  </a:ext>
                </a:extLst>
              </p:cNvPr>
              <p:cNvSpPr txBox="1"/>
              <p:nvPr/>
            </p:nvSpPr>
            <p:spPr>
              <a:xfrm>
                <a:off x="10984208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0.020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8BBA882F-237C-4B04-A35C-FB913E9B7066}"/>
                </a:ext>
              </a:extLst>
            </p:cNvPr>
            <p:cNvSpPr txBox="1"/>
            <p:nvPr/>
          </p:nvSpPr>
          <p:spPr>
            <a:xfrm>
              <a:off x="10079816" y="5004155"/>
              <a:ext cx="1764069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BOD</a:t>
              </a:r>
              <a:r>
                <a:rPr lang="en-US" altLang="ko-KR" sz="1100" b="1" baseline="-25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[kg/m</a:t>
              </a:r>
              <a:r>
                <a:rPr lang="en-US" altLang="ko-KR" sz="1100" b="1" baseline="30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]</a:t>
              </a:r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4639BB20-5160-4720-9B98-44B3A4717257}"/>
              </a:ext>
            </a:extLst>
          </p:cNvPr>
          <p:cNvGrpSpPr/>
          <p:nvPr/>
        </p:nvGrpSpPr>
        <p:grpSpPr>
          <a:xfrm>
            <a:off x="554620" y="2489857"/>
            <a:ext cx="11289265" cy="3734155"/>
            <a:chOff x="554620" y="2489857"/>
            <a:chExt cx="11289265" cy="3734155"/>
          </a:xfrm>
        </p:grpSpPr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813C3131-FCEA-45A8-88F7-EA28FB2A4E6E}"/>
                </a:ext>
              </a:extLst>
            </p:cNvPr>
            <p:cNvGrpSpPr/>
            <p:nvPr/>
          </p:nvGrpSpPr>
          <p:grpSpPr>
            <a:xfrm>
              <a:off x="554620" y="2489857"/>
              <a:ext cx="10806765" cy="3734155"/>
              <a:chOff x="554620" y="2489857"/>
              <a:chExt cx="10806765" cy="3734155"/>
            </a:xfrm>
          </p:grpSpPr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324C32FD-FCB9-4BF2-94BE-B2EFCB9C6990}"/>
                  </a:ext>
                </a:extLst>
              </p:cNvPr>
              <p:cNvSpPr txBox="1"/>
              <p:nvPr/>
            </p:nvSpPr>
            <p:spPr>
              <a:xfrm>
                <a:off x="554620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0.260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TextBox 211">
                <a:extLst>
                  <a:ext uri="{FF2B5EF4-FFF2-40B4-BE49-F238E27FC236}">
                    <a16:creationId xmlns:a16="http://schemas.microsoft.com/office/drawing/2014/main" id="{73EE161B-B96C-4493-8396-CAD8642DCAD4}"/>
                  </a:ext>
                </a:extLst>
              </p:cNvPr>
              <p:cNvSpPr txBox="1"/>
              <p:nvPr/>
            </p:nvSpPr>
            <p:spPr>
              <a:xfrm>
                <a:off x="2399218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0.260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A5AAC18C-A7DE-4E5E-80D9-B125D706EB15}"/>
                  </a:ext>
                </a:extLst>
              </p:cNvPr>
              <p:cNvSpPr txBox="1"/>
              <p:nvPr/>
            </p:nvSpPr>
            <p:spPr>
              <a:xfrm>
                <a:off x="4200665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0.260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5" name="TextBox 214">
                <a:extLst>
                  <a:ext uri="{FF2B5EF4-FFF2-40B4-BE49-F238E27FC236}">
                    <a16:creationId xmlns:a16="http://schemas.microsoft.com/office/drawing/2014/main" id="{0D84783A-90AC-434D-9D84-610B37D70186}"/>
                  </a:ext>
                </a:extLst>
              </p:cNvPr>
              <p:cNvSpPr txBox="1"/>
              <p:nvPr/>
            </p:nvSpPr>
            <p:spPr>
              <a:xfrm>
                <a:off x="6134114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0.097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06DF4467-E70B-48C4-B57E-F5CF01ECAA98}"/>
                  </a:ext>
                </a:extLst>
              </p:cNvPr>
              <p:cNvSpPr txBox="1"/>
              <p:nvPr/>
            </p:nvSpPr>
            <p:spPr>
              <a:xfrm>
                <a:off x="7144501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0.137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D75EA7BD-89AB-4626-BC73-51EDEE437973}"/>
                  </a:ext>
                </a:extLst>
              </p:cNvPr>
              <p:cNvSpPr txBox="1"/>
              <p:nvPr/>
            </p:nvSpPr>
            <p:spPr>
              <a:xfrm>
                <a:off x="9157296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0.020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51897CAC-D642-4D1B-A18D-863E1C502BD4}"/>
                  </a:ext>
                </a:extLst>
              </p:cNvPr>
              <p:cNvSpPr txBox="1"/>
              <p:nvPr/>
            </p:nvSpPr>
            <p:spPr>
              <a:xfrm>
                <a:off x="7702072" y="3333018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3.747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4" name="TextBox 223">
                <a:extLst>
                  <a:ext uri="{FF2B5EF4-FFF2-40B4-BE49-F238E27FC236}">
                    <a16:creationId xmlns:a16="http://schemas.microsoft.com/office/drawing/2014/main" id="{B5FDC11E-AE78-4B19-BF72-B121AA4CA02C}"/>
                  </a:ext>
                </a:extLst>
              </p:cNvPr>
              <p:cNvSpPr txBox="1"/>
              <p:nvPr/>
            </p:nvSpPr>
            <p:spPr>
              <a:xfrm>
                <a:off x="6370780" y="3274894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2.579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04B973C4-747F-47AC-9CA2-DCF2D89CA5CC}"/>
                  </a:ext>
                </a:extLst>
              </p:cNvPr>
              <p:cNvSpPr txBox="1"/>
              <p:nvPr/>
            </p:nvSpPr>
            <p:spPr>
              <a:xfrm>
                <a:off x="4765497" y="3159731"/>
                <a:ext cx="422093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46.470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1" name="TextBox 230">
                <a:extLst>
                  <a:ext uri="{FF2B5EF4-FFF2-40B4-BE49-F238E27FC236}">
                    <a16:creationId xmlns:a16="http://schemas.microsoft.com/office/drawing/2014/main" id="{26680D77-BE5C-4C89-8D17-5AE0D66EDDC8}"/>
                  </a:ext>
                </a:extLst>
              </p:cNvPr>
              <p:cNvSpPr txBox="1"/>
              <p:nvPr/>
            </p:nvSpPr>
            <p:spPr>
              <a:xfrm>
                <a:off x="4767089" y="4832498"/>
                <a:ext cx="420501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61.759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5" name="TextBox 234">
                <a:extLst>
                  <a:ext uri="{FF2B5EF4-FFF2-40B4-BE49-F238E27FC236}">
                    <a16:creationId xmlns:a16="http://schemas.microsoft.com/office/drawing/2014/main" id="{F146F2C5-011B-41A3-9174-87800FBEC0FB}"/>
                  </a:ext>
                </a:extLst>
              </p:cNvPr>
              <p:cNvSpPr txBox="1"/>
              <p:nvPr/>
            </p:nvSpPr>
            <p:spPr>
              <a:xfrm>
                <a:off x="6076553" y="4573281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2.295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47E6CD5B-FC69-4B5E-ACC2-2FC2D0B8CB3B}"/>
                  </a:ext>
                </a:extLst>
              </p:cNvPr>
              <p:cNvSpPr txBox="1"/>
              <p:nvPr/>
            </p:nvSpPr>
            <p:spPr>
              <a:xfrm>
                <a:off x="6907434" y="4959144"/>
                <a:ext cx="32264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4.032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7521C626-C8E1-4626-A779-278D455218E3}"/>
                  </a:ext>
                </a:extLst>
              </p:cNvPr>
              <p:cNvSpPr txBox="1"/>
              <p:nvPr/>
            </p:nvSpPr>
            <p:spPr>
              <a:xfrm>
                <a:off x="7523971" y="4580844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4.182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E91B4CBB-32DC-4AA2-B2D2-2674F1963CB5}"/>
                  </a:ext>
                </a:extLst>
              </p:cNvPr>
              <p:cNvSpPr txBox="1"/>
              <p:nvPr/>
            </p:nvSpPr>
            <p:spPr>
              <a:xfrm>
                <a:off x="8725710" y="5910697"/>
                <a:ext cx="478219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272.667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87CCB8B0-4312-4E46-82DC-65BD37CF4524}"/>
                  </a:ext>
                </a:extLst>
              </p:cNvPr>
              <p:cNvSpPr txBox="1"/>
              <p:nvPr/>
            </p:nvSpPr>
            <p:spPr>
              <a:xfrm>
                <a:off x="6518416" y="6070124"/>
                <a:ext cx="386120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50.370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9C586557-F1BF-42E7-B552-46A76ECB0033}"/>
                  </a:ext>
                </a:extLst>
              </p:cNvPr>
              <p:cNvSpPr txBox="1"/>
              <p:nvPr/>
            </p:nvSpPr>
            <p:spPr>
              <a:xfrm>
                <a:off x="10984208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0.020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38ECB5F0-D826-4654-B0A1-C7720FD59419}"/>
                </a:ext>
              </a:extLst>
            </p:cNvPr>
            <p:cNvSpPr txBox="1"/>
            <p:nvPr/>
          </p:nvSpPr>
          <p:spPr>
            <a:xfrm>
              <a:off x="10079816" y="5167975"/>
              <a:ext cx="1764069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1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TSS [kg/m</a:t>
              </a:r>
              <a:r>
                <a:rPr lang="en-US" altLang="ko-KR" sz="1100" b="1" baseline="30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ko-KR" sz="11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]</a:t>
              </a:r>
              <a:endPara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758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51A7AF-47A7-4DD5-B842-15F1DACE026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457200" y="2156577"/>
            <a:ext cx="67340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FEAB1E-9097-48D5-B11C-05F26ECCD124}"/>
              </a:ext>
            </a:extLst>
          </p:cNvPr>
          <p:cNvCxnSpPr>
            <a:cxnSpLocks/>
          </p:cNvCxnSpPr>
          <p:nvPr/>
        </p:nvCxnSpPr>
        <p:spPr>
          <a:xfrm>
            <a:off x="3510997" y="2513661"/>
            <a:ext cx="0" cy="32161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EDA63A8-881B-4ECF-8434-BBE46AEB478E}"/>
              </a:ext>
            </a:extLst>
          </p:cNvPr>
          <p:cNvSpPr txBox="1"/>
          <p:nvPr/>
        </p:nvSpPr>
        <p:spPr>
          <a:xfrm>
            <a:off x="3021848" y="2863700"/>
            <a:ext cx="97829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S4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Grit/screenings to landfill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0.7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5829B2E-2A3B-41A2-81DA-F689BCD0F967}"/>
              </a:ext>
            </a:extLst>
          </p:cNvPr>
          <p:cNvCxnSpPr>
            <a:cxnSpLocks/>
          </p:cNvCxnSpPr>
          <p:nvPr/>
        </p:nvCxnSpPr>
        <p:spPr>
          <a:xfrm>
            <a:off x="5891386" y="5742733"/>
            <a:ext cx="178698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95088F0-24AA-405B-B245-AA53F1EE4C2F}"/>
              </a:ext>
            </a:extLst>
          </p:cNvPr>
          <p:cNvCxnSpPr>
            <a:cxnSpLocks/>
            <a:stCxn id="72" idx="2"/>
            <a:endCxn id="88" idx="0"/>
          </p:cNvCxnSpPr>
          <p:nvPr/>
        </p:nvCxnSpPr>
        <p:spPr>
          <a:xfrm>
            <a:off x="5317834" y="2512824"/>
            <a:ext cx="0" cy="998033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lide Number Placeholder 5">
            <a:extLst>
              <a:ext uri="{FF2B5EF4-FFF2-40B4-BE49-F238E27FC236}">
                <a16:creationId xmlns:a16="http://schemas.microsoft.com/office/drawing/2014/main" id="{FCD55648-4440-4400-9651-E7BBFAE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/>
          <a:p>
            <a:fld id="{813322BD-5D4F-49D0-87C6-5CD8364C333F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E27470A-3676-41BA-8BA8-58F8FBB0D217}"/>
              </a:ext>
            </a:extLst>
          </p:cNvPr>
          <p:cNvCxnSpPr>
            <a:cxnSpLocks/>
          </p:cNvCxnSpPr>
          <p:nvPr/>
        </p:nvCxnSpPr>
        <p:spPr>
          <a:xfrm flipV="1">
            <a:off x="5891386" y="2404782"/>
            <a:ext cx="2601739" cy="1265891"/>
          </a:xfrm>
          <a:prstGeom prst="bentConnector3">
            <a:avLst>
              <a:gd name="adj1" fmla="val 87464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BEA61BC-A774-4089-AEBF-BF8104E43EF0}"/>
              </a:ext>
            </a:extLst>
          </p:cNvPr>
          <p:cNvCxnSpPr>
            <a:cxnSpLocks/>
            <a:stCxn id="24" idx="2"/>
          </p:cNvCxnSpPr>
          <p:nvPr/>
        </p:nvCxnSpPr>
        <p:spPr>
          <a:xfrm rot="5400000">
            <a:off x="5444324" y="4046038"/>
            <a:ext cx="1305997" cy="1484775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F128E09A-AFD2-4700-9641-5B4A6525DA04}"/>
              </a:ext>
            </a:extLst>
          </p:cNvPr>
          <p:cNvCxnSpPr>
            <a:cxnSpLocks/>
          </p:cNvCxnSpPr>
          <p:nvPr/>
        </p:nvCxnSpPr>
        <p:spPr>
          <a:xfrm>
            <a:off x="8741859" y="5577634"/>
            <a:ext cx="74571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164007C-E2A3-4B2C-B337-1BB9DBE51CAD}"/>
              </a:ext>
            </a:extLst>
          </p:cNvPr>
          <p:cNvSpPr txBox="1"/>
          <p:nvPr/>
        </p:nvSpPr>
        <p:spPr>
          <a:xfrm>
            <a:off x="8779681" y="5204202"/>
            <a:ext cx="6074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S19 – Biosolids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E67BE2-F4C4-4EB2-BD9D-A981C66BC836}"/>
              </a:ext>
            </a:extLst>
          </p:cNvPr>
          <p:cNvSpPr/>
          <p:nvPr/>
        </p:nvSpPr>
        <p:spPr>
          <a:xfrm>
            <a:off x="1130607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station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1AF3F5-B270-4769-B733-695B23BB34DB}"/>
              </a:ext>
            </a:extLst>
          </p:cNvPr>
          <p:cNvCxnSpPr>
            <a:cxnSpLocks/>
          </p:cNvCxnSpPr>
          <p:nvPr/>
        </p:nvCxnSpPr>
        <p:spPr>
          <a:xfrm>
            <a:off x="2277711" y="2156577"/>
            <a:ext cx="65973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EC37DFE-0EFA-4633-AB2E-A67BC50BECE4}"/>
              </a:ext>
            </a:extLst>
          </p:cNvPr>
          <p:cNvSpPr/>
          <p:nvPr/>
        </p:nvSpPr>
        <p:spPr>
          <a:xfrm>
            <a:off x="2937444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(Grit)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D553F1-0DCA-4E52-9178-5DA11147CFCF}"/>
              </a:ext>
            </a:extLst>
          </p:cNvPr>
          <p:cNvCxnSpPr>
            <a:cxnSpLocks/>
          </p:cNvCxnSpPr>
          <p:nvPr/>
        </p:nvCxnSpPr>
        <p:spPr>
          <a:xfrm flipH="1">
            <a:off x="4033838" y="5589908"/>
            <a:ext cx="71044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5FE77-0201-45DA-A8F5-20FDE744C514}"/>
              </a:ext>
            </a:extLst>
          </p:cNvPr>
          <p:cNvSpPr/>
          <p:nvPr/>
        </p:nvSpPr>
        <p:spPr>
          <a:xfrm>
            <a:off x="9756633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(Chlorination)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4196-0194-4EA4-AA01-0686FC762A32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0903737" y="2156577"/>
            <a:ext cx="59611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22427E9-9AF8-40B9-85A0-4F4045A4379E}"/>
              </a:ext>
            </a:extLst>
          </p:cNvPr>
          <p:cNvCxnSpPr>
            <a:cxnSpLocks/>
          </p:cNvCxnSpPr>
          <p:nvPr/>
        </p:nvCxnSpPr>
        <p:spPr>
          <a:xfrm>
            <a:off x="8935136" y="2156577"/>
            <a:ext cx="82149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A150653-565A-42C6-B885-C53B2E77299D}"/>
              </a:ext>
            </a:extLst>
          </p:cNvPr>
          <p:cNvSpPr/>
          <p:nvPr/>
        </p:nvSpPr>
        <p:spPr>
          <a:xfrm>
            <a:off x="474428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(Clarifier)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CF9CDA-4CA8-4299-A3DD-C5A64F1622A0}"/>
              </a:ext>
            </a:extLst>
          </p:cNvPr>
          <p:cNvCxnSpPr>
            <a:cxnSpLocks/>
            <a:stCxn id="72" idx="3"/>
            <a:endCxn id="105" idx="1"/>
          </p:cNvCxnSpPr>
          <p:nvPr/>
        </p:nvCxnSpPr>
        <p:spPr>
          <a:xfrm flipV="1">
            <a:off x="5891386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E642749-ADC4-4C61-B467-B84E7AF46E4E}"/>
              </a:ext>
            </a:extLst>
          </p:cNvPr>
          <p:cNvSpPr txBox="1"/>
          <p:nvPr/>
        </p:nvSpPr>
        <p:spPr>
          <a:xfrm>
            <a:off x="10926234" y="1640342"/>
            <a:ext cx="60744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S12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Treated water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EF7F4E-CBB1-4867-A354-3920CF65D36C}"/>
              </a:ext>
            </a:extLst>
          </p:cNvPr>
          <p:cNvSpPr/>
          <p:nvPr/>
        </p:nvSpPr>
        <p:spPr>
          <a:xfrm>
            <a:off x="4744282" y="3510857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Gravity thickening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9504E6-129A-4A8D-8C7F-2B662F5140DC}"/>
              </a:ext>
            </a:extLst>
          </p:cNvPr>
          <p:cNvSpPr/>
          <p:nvPr/>
        </p:nvSpPr>
        <p:spPr>
          <a:xfrm>
            <a:off x="4744282" y="5221386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 digestion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B9E5658-5C9D-43FD-BDBC-01574D14163E}"/>
              </a:ext>
            </a:extLst>
          </p:cNvPr>
          <p:cNvCxnSpPr>
            <a:cxnSpLocks/>
            <a:stCxn id="88" idx="2"/>
            <a:endCxn id="111" idx="0"/>
          </p:cNvCxnSpPr>
          <p:nvPr/>
        </p:nvCxnSpPr>
        <p:spPr>
          <a:xfrm>
            <a:off x="5317834" y="4223352"/>
            <a:ext cx="0" cy="99803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1A6D6B-E203-4121-86F3-0AAC7D82639D}"/>
              </a:ext>
            </a:extLst>
          </p:cNvPr>
          <p:cNvSpPr/>
          <p:nvPr/>
        </p:nvSpPr>
        <p:spPr>
          <a:xfrm>
            <a:off x="9752136" y="3328946"/>
            <a:ext cx="1679475" cy="5888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buildings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(Control, laboratory, etc.)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6E8A6F9-CD2E-4734-9472-2F38C09D60D5}"/>
              </a:ext>
            </a:extLst>
          </p:cNvPr>
          <p:cNvSpPr txBox="1"/>
          <p:nvPr/>
        </p:nvSpPr>
        <p:spPr>
          <a:xfrm>
            <a:off x="3955386" y="5668036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419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DAC51BF-6610-42E2-A476-C80E031550A9}"/>
              </a:ext>
            </a:extLst>
          </p:cNvPr>
          <p:cNvCxnSpPr>
            <a:cxnSpLocks/>
          </p:cNvCxnSpPr>
          <p:nvPr/>
        </p:nvCxnSpPr>
        <p:spPr>
          <a:xfrm>
            <a:off x="4084549" y="2156577"/>
            <a:ext cx="65973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E86520A-B65B-4535-9787-86A3517E2806}"/>
              </a:ext>
            </a:extLst>
          </p:cNvPr>
          <p:cNvSpPr txBox="1"/>
          <p:nvPr/>
        </p:nvSpPr>
        <p:spPr>
          <a:xfrm>
            <a:off x="493935" y="1650236"/>
            <a:ext cx="50202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98F9D3-8A75-46A4-A080-5042D404F1E8}"/>
              </a:ext>
            </a:extLst>
          </p:cNvPr>
          <p:cNvSpPr txBox="1"/>
          <p:nvPr/>
        </p:nvSpPr>
        <p:spPr>
          <a:xfrm>
            <a:off x="2465889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CADBBF-FDB5-4F53-945D-01AADBF4816B}"/>
              </a:ext>
            </a:extLst>
          </p:cNvPr>
          <p:cNvSpPr txBox="1"/>
          <p:nvPr/>
        </p:nvSpPr>
        <p:spPr>
          <a:xfrm>
            <a:off x="4272726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37E95D-3315-4188-AB53-182D1A21E2C4}"/>
              </a:ext>
            </a:extLst>
          </p:cNvPr>
          <p:cNvSpPr txBox="1"/>
          <p:nvPr/>
        </p:nvSpPr>
        <p:spPr>
          <a:xfrm>
            <a:off x="6172188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070DA62-6822-451D-9669-E5B9D196D163}"/>
              </a:ext>
            </a:extLst>
          </p:cNvPr>
          <p:cNvSpPr txBox="1"/>
          <p:nvPr/>
        </p:nvSpPr>
        <p:spPr>
          <a:xfrm>
            <a:off x="4844702" y="2728512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S6</a:t>
            </a:r>
          </a:p>
        </p:txBody>
      </p:sp>
      <p:cxnSp>
        <p:nvCxnSpPr>
          <p:cNvPr id="63" name="Straight Arrow Connector 97">
            <a:extLst>
              <a:ext uri="{FF2B5EF4-FFF2-40B4-BE49-F238E27FC236}">
                <a16:creationId xmlns:a16="http://schemas.microsoft.com/office/drawing/2014/main" id="{9F05C902-1AAF-449C-83C6-C6767131990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891386" y="4063427"/>
            <a:ext cx="8763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5FE261E-FAC7-493A-9AD1-5137C4838844}"/>
              </a:ext>
            </a:extLst>
          </p:cNvPr>
          <p:cNvSpPr txBox="1"/>
          <p:nvPr/>
        </p:nvSpPr>
        <p:spPr>
          <a:xfrm>
            <a:off x="6595735" y="5573939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S17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534EA0-26CA-466C-9246-14B2B3EC1258}"/>
              </a:ext>
            </a:extLst>
          </p:cNvPr>
          <p:cNvSpPr txBox="1"/>
          <p:nvPr/>
        </p:nvSpPr>
        <p:spPr>
          <a:xfrm>
            <a:off x="4827051" y="4388683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296C2F-3FD0-410A-87C7-CF8822F73352}"/>
              </a:ext>
            </a:extLst>
          </p:cNvPr>
          <p:cNvSpPr txBox="1"/>
          <p:nvPr/>
        </p:nvSpPr>
        <p:spPr>
          <a:xfrm>
            <a:off x="7614877" y="412041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S20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3ADFE5-2E41-448A-9788-E5C5A0310C5F}"/>
              </a:ext>
            </a:extLst>
          </p:cNvPr>
          <p:cNvSpPr/>
          <p:nvPr/>
        </p:nvSpPr>
        <p:spPr>
          <a:xfrm>
            <a:off x="6767709" y="3991427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1BAB6D30-8715-4F14-BBDB-E517FC918F8A}"/>
              </a:ext>
            </a:extLst>
          </p:cNvPr>
          <p:cNvSpPr/>
          <p:nvPr/>
        </p:nvSpPr>
        <p:spPr>
          <a:xfrm>
            <a:off x="6767709" y="2084576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Straight Arrow Connector 76">
            <a:extLst>
              <a:ext uri="{FF2B5EF4-FFF2-40B4-BE49-F238E27FC236}">
                <a16:creationId xmlns:a16="http://schemas.microsoft.com/office/drawing/2014/main" id="{FC611131-0709-4E09-96F6-721787B75F24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6911709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97">
            <a:extLst>
              <a:ext uri="{FF2B5EF4-FFF2-40B4-BE49-F238E27FC236}">
                <a16:creationId xmlns:a16="http://schemas.microsoft.com/office/drawing/2014/main" id="{BD6D13C8-B95F-41BD-9687-330CD17D18E4}"/>
              </a:ext>
            </a:extLst>
          </p:cNvPr>
          <p:cNvCxnSpPr>
            <a:cxnSpLocks/>
            <a:stCxn id="24" idx="0"/>
            <a:endCxn id="105" idx="2"/>
          </p:cNvCxnSpPr>
          <p:nvPr/>
        </p:nvCxnSpPr>
        <p:spPr>
          <a:xfrm flipV="1">
            <a:off x="6839709" y="2228576"/>
            <a:ext cx="0" cy="176285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35">
            <a:extLst>
              <a:ext uri="{FF2B5EF4-FFF2-40B4-BE49-F238E27FC236}">
                <a16:creationId xmlns:a16="http://schemas.microsoft.com/office/drawing/2014/main" id="{FAF84B02-A310-416B-8ADD-5D2A17B5012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6911709" y="4063427"/>
            <a:ext cx="1079207" cy="1232544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5132A65-8489-4FB7-8225-4A3BABDAE293}"/>
              </a:ext>
            </a:extLst>
          </p:cNvPr>
          <p:cNvSpPr txBox="1"/>
          <p:nvPr/>
        </p:nvSpPr>
        <p:spPr>
          <a:xfrm>
            <a:off x="7200057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S7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68E6410-A302-4EE3-B70D-BDF58585ABE8}"/>
              </a:ext>
            </a:extLst>
          </p:cNvPr>
          <p:cNvSpPr txBox="1"/>
          <p:nvPr/>
        </p:nvSpPr>
        <p:spPr>
          <a:xfrm>
            <a:off x="7771774" y="2863529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3C1A2DD-2E52-44C4-9E93-8DE0012638DB}"/>
              </a:ext>
            </a:extLst>
          </p:cNvPr>
          <p:cNvSpPr txBox="1"/>
          <p:nvPr/>
        </p:nvSpPr>
        <p:spPr>
          <a:xfrm>
            <a:off x="9204195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S9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D9D6793-626F-4D6B-9BA8-0750F5B355F2}"/>
              </a:ext>
            </a:extLst>
          </p:cNvPr>
          <p:cNvSpPr txBox="1"/>
          <p:nvPr/>
        </p:nvSpPr>
        <p:spPr>
          <a:xfrm>
            <a:off x="6086350" y="4114875"/>
            <a:ext cx="4362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S14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00378F4-E64D-46C9-8C88-7E1E6EB3397E}"/>
              </a:ext>
            </a:extLst>
          </p:cNvPr>
          <p:cNvSpPr txBox="1"/>
          <p:nvPr/>
        </p:nvSpPr>
        <p:spPr>
          <a:xfrm>
            <a:off x="6489189" y="281217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S21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E5D1D03-29EA-4C7A-BC0F-79E7244683D2}"/>
              </a:ext>
            </a:extLst>
          </p:cNvPr>
          <p:cNvSpPr txBox="1"/>
          <p:nvPr/>
        </p:nvSpPr>
        <p:spPr>
          <a:xfrm>
            <a:off x="554620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38016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87A5DC5-E82C-45AC-AACD-3F8B4B36CB24}"/>
              </a:ext>
            </a:extLst>
          </p:cNvPr>
          <p:cNvSpPr txBox="1"/>
          <p:nvPr/>
        </p:nvSpPr>
        <p:spPr>
          <a:xfrm>
            <a:off x="2399218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38016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14861B48-C234-4736-8C87-F50EB5422E04}"/>
              </a:ext>
            </a:extLst>
          </p:cNvPr>
          <p:cNvSpPr txBox="1"/>
          <p:nvPr/>
        </p:nvSpPr>
        <p:spPr>
          <a:xfrm>
            <a:off x="4200665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38016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CD462B-E02F-4FB5-8817-31595ED7BC59}"/>
              </a:ext>
            </a:extLst>
          </p:cNvPr>
          <p:cNvSpPr txBox="1"/>
          <p:nvPr/>
        </p:nvSpPr>
        <p:spPr>
          <a:xfrm>
            <a:off x="6134114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37882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EBE4024-BAA2-480B-A403-93EFD393B11B}"/>
              </a:ext>
            </a:extLst>
          </p:cNvPr>
          <p:cNvSpPr txBox="1"/>
          <p:nvPr/>
        </p:nvSpPr>
        <p:spPr>
          <a:xfrm>
            <a:off x="7144501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38511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CBA9434-7F8F-487C-9FC2-62F89BEE893D}"/>
              </a:ext>
            </a:extLst>
          </p:cNvPr>
          <p:cNvSpPr txBox="1"/>
          <p:nvPr/>
        </p:nvSpPr>
        <p:spPr>
          <a:xfrm>
            <a:off x="9157296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38000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79A7A1F-5336-487E-A3EE-8755C3F66CDF}"/>
              </a:ext>
            </a:extLst>
          </p:cNvPr>
          <p:cNvSpPr txBox="1"/>
          <p:nvPr/>
        </p:nvSpPr>
        <p:spPr>
          <a:xfrm>
            <a:off x="7702072" y="3051433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510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79562E9-4275-470E-AA58-0254A2BC4D84}"/>
              </a:ext>
            </a:extLst>
          </p:cNvPr>
          <p:cNvSpPr txBox="1"/>
          <p:nvPr/>
        </p:nvSpPr>
        <p:spPr>
          <a:xfrm>
            <a:off x="6370780" y="2993309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2BFD656-4D4E-4B34-828F-53EDA7345C4F}"/>
              </a:ext>
            </a:extLst>
          </p:cNvPr>
          <p:cNvSpPr txBox="1"/>
          <p:nvPr/>
        </p:nvSpPr>
        <p:spPr>
          <a:xfrm>
            <a:off x="4810413" y="2878146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2F2B6B99-A57E-46AF-BE8B-72C7C9EB7612}"/>
              </a:ext>
            </a:extLst>
          </p:cNvPr>
          <p:cNvSpPr txBox="1"/>
          <p:nvPr/>
        </p:nvSpPr>
        <p:spPr>
          <a:xfrm>
            <a:off x="4810413" y="4550913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8E5E613-712E-406E-9DEC-D92F2FF8B478}"/>
              </a:ext>
            </a:extLst>
          </p:cNvPr>
          <p:cNvSpPr txBox="1"/>
          <p:nvPr/>
        </p:nvSpPr>
        <p:spPr>
          <a:xfrm>
            <a:off x="3737485" y="5338182"/>
            <a:ext cx="102960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S15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en-US" sz="10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81B39B5F-2817-4D0D-B1E0-1BD28D265DB3}"/>
              </a:ext>
            </a:extLst>
          </p:cNvPr>
          <p:cNvSpPr txBox="1"/>
          <p:nvPr/>
        </p:nvSpPr>
        <p:spPr>
          <a:xfrm>
            <a:off x="6070203" y="4291696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532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F1AAB8F5-5E87-4797-993A-96CBFDE1A817}"/>
              </a:ext>
            </a:extLst>
          </p:cNvPr>
          <p:cNvSpPr txBox="1"/>
          <p:nvPr/>
        </p:nvSpPr>
        <p:spPr>
          <a:xfrm>
            <a:off x="6902910" y="4677559"/>
            <a:ext cx="32264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B9311CA3-AE84-48F0-9217-ED34DBF0000D}"/>
              </a:ext>
            </a:extLst>
          </p:cNvPr>
          <p:cNvSpPr txBox="1"/>
          <p:nvPr/>
        </p:nvSpPr>
        <p:spPr>
          <a:xfrm>
            <a:off x="7517621" y="4299259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</a:p>
        </p:txBody>
      </p:sp>
      <p:sp>
        <p:nvSpPr>
          <p:cNvPr id="214" name="Rectangle 123">
            <a:extLst>
              <a:ext uri="{FF2B5EF4-FFF2-40B4-BE49-F238E27FC236}">
                <a16:creationId xmlns:a16="http://schemas.microsoft.com/office/drawing/2014/main" id="{624C7785-DB52-472C-BC1C-08E47E920139}"/>
              </a:ext>
            </a:extLst>
          </p:cNvPr>
          <p:cNvSpPr/>
          <p:nvPr/>
        </p:nvSpPr>
        <p:spPr>
          <a:xfrm>
            <a:off x="7682888" y="5221386"/>
            <a:ext cx="1042822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Dewatering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(Filter press)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D08C3E7B-5801-402E-9F14-FE3CC055E3E5}"/>
              </a:ext>
            </a:extLst>
          </p:cNvPr>
          <p:cNvSpPr txBox="1"/>
          <p:nvPr/>
        </p:nvSpPr>
        <p:spPr>
          <a:xfrm>
            <a:off x="8820402" y="562911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9910FC0F-6906-40DA-8A1E-71501EB58698}"/>
              </a:ext>
            </a:extLst>
          </p:cNvPr>
          <p:cNvSpPr txBox="1"/>
          <p:nvPr/>
        </p:nvSpPr>
        <p:spPr>
          <a:xfrm>
            <a:off x="6570872" y="5788539"/>
            <a:ext cx="3281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cxnSp>
        <p:nvCxnSpPr>
          <p:cNvPr id="234" name="Straight Arrow Connector 17">
            <a:extLst>
              <a:ext uri="{FF2B5EF4-FFF2-40B4-BE49-F238E27FC236}">
                <a16:creationId xmlns:a16="http://schemas.microsoft.com/office/drawing/2014/main" id="{3681F2C3-C615-4B6A-9BBF-9A72814EE40A}"/>
              </a:ext>
            </a:extLst>
          </p:cNvPr>
          <p:cNvCxnSpPr>
            <a:cxnSpLocks/>
          </p:cNvCxnSpPr>
          <p:nvPr/>
        </p:nvCxnSpPr>
        <p:spPr>
          <a:xfrm flipV="1">
            <a:off x="8531929" y="2502953"/>
            <a:ext cx="0" cy="59293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D8300DE8-EBE9-490F-BE6D-99EB0EB462D8}"/>
              </a:ext>
            </a:extLst>
          </p:cNvPr>
          <p:cNvSpPr txBox="1"/>
          <p:nvPr/>
        </p:nvSpPr>
        <p:spPr>
          <a:xfrm>
            <a:off x="8583572" y="2757046"/>
            <a:ext cx="52786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S8 – Air 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C12B61C-1563-4831-946F-1BA92A3E5CD2}"/>
              </a:ext>
            </a:extLst>
          </p:cNvPr>
          <p:cNvSpPr txBox="1"/>
          <p:nvPr/>
        </p:nvSpPr>
        <p:spPr>
          <a:xfrm>
            <a:off x="8589131" y="2928885"/>
            <a:ext cx="5020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853125</a:t>
            </a:r>
          </a:p>
        </p:txBody>
      </p:sp>
      <p:cxnSp>
        <p:nvCxnSpPr>
          <p:cNvPr id="246" name="Straight Arrow Connector 17">
            <a:extLst>
              <a:ext uri="{FF2B5EF4-FFF2-40B4-BE49-F238E27FC236}">
                <a16:creationId xmlns:a16="http://schemas.microsoft.com/office/drawing/2014/main" id="{FAC22DA1-E16C-4BC7-85B2-D0C6C5DE0B0F}"/>
              </a:ext>
            </a:extLst>
          </p:cNvPr>
          <p:cNvCxnSpPr>
            <a:cxnSpLocks/>
          </p:cNvCxnSpPr>
          <p:nvPr/>
        </p:nvCxnSpPr>
        <p:spPr>
          <a:xfrm>
            <a:off x="8354501" y="4554845"/>
            <a:ext cx="0" cy="65115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>
            <a:extLst>
              <a:ext uri="{FF2B5EF4-FFF2-40B4-BE49-F238E27FC236}">
                <a16:creationId xmlns:a16="http://schemas.microsoft.com/office/drawing/2014/main" id="{D46ACC7A-7837-4A86-A995-02BDB8E7BE9F}"/>
              </a:ext>
            </a:extLst>
          </p:cNvPr>
          <p:cNvSpPr txBox="1"/>
          <p:nvPr/>
        </p:nvSpPr>
        <p:spPr>
          <a:xfrm>
            <a:off x="8368729" y="4468088"/>
            <a:ext cx="7025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S18 –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Lime and polymer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3DE171D1-93A1-4C16-B097-CA93F5ADA285}"/>
              </a:ext>
            </a:extLst>
          </p:cNvPr>
          <p:cNvSpPr txBox="1"/>
          <p:nvPr/>
        </p:nvSpPr>
        <p:spPr>
          <a:xfrm>
            <a:off x="10984208" y="2208272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38000</a:t>
            </a:r>
          </a:p>
        </p:txBody>
      </p:sp>
      <p:cxnSp>
        <p:nvCxnSpPr>
          <p:cNvPr id="267" name="Straight Arrow Connector 17">
            <a:extLst>
              <a:ext uri="{FF2B5EF4-FFF2-40B4-BE49-F238E27FC236}">
                <a16:creationId xmlns:a16="http://schemas.microsoft.com/office/drawing/2014/main" id="{D9DB2F6D-BED8-497D-9B8D-0E9B18268FBD}"/>
              </a:ext>
            </a:extLst>
          </p:cNvPr>
          <p:cNvCxnSpPr>
            <a:cxnSpLocks/>
          </p:cNvCxnSpPr>
          <p:nvPr/>
        </p:nvCxnSpPr>
        <p:spPr>
          <a:xfrm>
            <a:off x="10326323" y="1352550"/>
            <a:ext cx="0" cy="44101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38923D09-CF28-4201-80E9-7778FE273BA1}"/>
              </a:ext>
            </a:extLst>
          </p:cNvPr>
          <p:cNvSpPr txBox="1"/>
          <p:nvPr/>
        </p:nvSpPr>
        <p:spPr>
          <a:xfrm>
            <a:off x="9736896" y="1374028"/>
            <a:ext cx="7025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S11 –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</a:p>
        </p:txBody>
      </p:sp>
      <p:sp>
        <p:nvSpPr>
          <p:cNvPr id="133" name="Content Placeholder 1">
            <a:extLst>
              <a:ext uri="{FF2B5EF4-FFF2-40B4-BE49-F238E27FC236}">
                <a16:creationId xmlns:a16="http://schemas.microsoft.com/office/drawing/2014/main" id="{2B9628A3-3C43-4642-AE8A-B2F8CA55A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6000"/>
            <a:ext cx="11734798" cy="332399"/>
          </a:xfrm>
        </p:spPr>
        <p:txBody>
          <a:bodyPr/>
          <a:lstStyle/>
          <a:p>
            <a:r>
              <a:rPr lang="en-US" altLang="ko-KR" dirty="0"/>
              <a:t>Benchmark – Mass balance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2B202FB-FB7E-4EAA-BEB9-C94B4DDE3962}"/>
              </a:ext>
            </a:extLst>
          </p:cNvPr>
          <p:cNvSpPr/>
          <p:nvPr/>
        </p:nvSpPr>
        <p:spPr>
          <a:xfrm>
            <a:off x="778803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(Activated sludge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clarifier)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1BD9072-F01B-45F3-8382-4BEA60BDDDC1}"/>
              </a:ext>
            </a:extLst>
          </p:cNvPr>
          <p:cNvSpPr/>
          <p:nvPr/>
        </p:nvSpPr>
        <p:spPr>
          <a:xfrm>
            <a:off x="10292159" y="1408237"/>
            <a:ext cx="3962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</a:p>
        </p:txBody>
      </p:sp>
      <p:grpSp>
        <p:nvGrpSpPr>
          <p:cNvPr id="166" name="그룹 121">
            <a:extLst>
              <a:ext uri="{FF2B5EF4-FFF2-40B4-BE49-F238E27FC236}">
                <a16:creationId xmlns:a16="http://schemas.microsoft.com/office/drawing/2014/main" id="{F0E0AE53-FDC5-44D6-AA9B-C46FBC8CCD52}"/>
              </a:ext>
            </a:extLst>
          </p:cNvPr>
          <p:cNvGrpSpPr/>
          <p:nvPr/>
        </p:nvGrpSpPr>
        <p:grpSpPr>
          <a:xfrm>
            <a:off x="9950967" y="4364595"/>
            <a:ext cx="1967977" cy="1759745"/>
            <a:chOff x="10119360" y="3429000"/>
            <a:chExt cx="1933446" cy="1345294"/>
          </a:xfrm>
        </p:grpSpPr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5C504322-34FC-4708-8AA2-136C385F9A2E}"/>
                </a:ext>
              </a:extLst>
            </p:cNvPr>
            <p:cNvSpPr txBox="1"/>
            <p:nvPr/>
          </p:nvSpPr>
          <p:spPr>
            <a:xfrm>
              <a:off x="10245948" y="3530533"/>
              <a:ext cx="1733116" cy="5176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Units</a:t>
              </a:r>
            </a:p>
            <a:p>
              <a:endParaRPr 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Volume flow [m</a:t>
              </a:r>
              <a:r>
                <a:rPr lang="en-US" altLang="ko-KR" sz="11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/d]</a:t>
              </a:r>
            </a:p>
            <a:p>
              <a:r>
                <a:rPr lang="en-US" altLang="ko-KR" sz="11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Chemical mass flow [kg/d]</a:t>
              </a:r>
            </a:p>
          </p:txBody>
        </p:sp>
        <p:sp>
          <p:nvSpPr>
            <p:cNvPr id="176" name="사각형: 둥근 모서리 120">
              <a:extLst>
                <a:ext uri="{FF2B5EF4-FFF2-40B4-BE49-F238E27FC236}">
                  <a16:creationId xmlns:a16="http://schemas.microsoft.com/office/drawing/2014/main" id="{567697F0-F074-4E37-B32C-76A0C4319CB4}"/>
                </a:ext>
              </a:extLst>
            </p:cNvPr>
            <p:cNvSpPr/>
            <p:nvPr/>
          </p:nvSpPr>
          <p:spPr>
            <a:xfrm>
              <a:off x="10119360" y="3429000"/>
              <a:ext cx="1933446" cy="1345294"/>
            </a:xfrm>
            <a:prstGeom prst="roundRect">
              <a:avLst>
                <a:gd name="adj" fmla="val 5574"/>
              </a:avLst>
            </a:prstGeom>
            <a:noFill/>
            <a:ln w="25400">
              <a:solidFill>
                <a:srgbClr val="0163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7" name="TextBox 176">
            <a:extLst>
              <a:ext uri="{FF2B5EF4-FFF2-40B4-BE49-F238E27FC236}">
                <a16:creationId xmlns:a16="http://schemas.microsoft.com/office/drawing/2014/main" id="{A03725E1-2DAF-4A8D-9B37-8F25C969D86A}"/>
              </a:ext>
            </a:extLst>
          </p:cNvPr>
          <p:cNvSpPr txBox="1"/>
          <p:nvPr/>
        </p:nvSpPr>
        <p:spPr>
          <a:xfrm>
            <a:off x="8302272" y="4969397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</a:p>
        </p:txBody>
      </p:sp>
      <p:sp>
        <p:nvSpPr>
          <p:cNvPr id="182" name="Content Placeholder 1">
            <a:extLst>
              <a:ext uri="{FF2B5EF4-FFF2-40B4-BE49-F238E27FC236}">
                <a16:creationId xmlns:a16="http://schemas.microsoft.com/office/drawing/2014/main" id="{8CC0A95C-E7C5-4691-A2CC-B1BD262BD0E6}"/>
              </a:ext>
            </a:extLst>
          </p:cNvPr>
          <p:cNvSpPr txBox="1">
            <a:spLocks/>
          </p:cNvSpPr>
          <p:nvPr/>
        </p:nvSpPr>
        <p:spPr>
          <a:xfrm>
            <a:off x="-168285" y="3595022"/>
            <a:ext cx="4410054" cy="12285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 sz="2400" b="1" kern="120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687388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800" b="1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dirty="0"/>
              <a:t>Water recovery: &gt;99%</a:t>
            </a:r>
          </a:p>
          <a:p>
            <a:pPr lvl="1"/>
            <a:r>
              <a:rPr lang="en-US" altLang="en-US" dirty="0"/>
              <a:t>Biogas production</a:t>
            </a:r>
            <a:r>
              <a:rPr lang="en-US" altLang="en-US" baseline="30000" dirty="0"/>
              <a:t>#</a:t>
            </a:r>
            <a:r>
              <a:rPr lang="en-US" altLang="en-US" dirty="0"/>
              <a:t>: 419 m</a:t>
            </a:r>
            <a:r>
              <a:rPr lang="en-US" altLang="en-US" baseline="30000" dirty="0"/>
              <a:t>3</a:t>
            </a:r>
            <a:r>
              <a:rPr lang="en-US" altLang="en-US" dirty="0"/>
              <a:t>/d</a:t>
            </a:r>
            <a:endParaRPr lang="en-US" altLang="en-US" baseline="30000" dirty="0"/>
          </a:p>
          <a:p>
            <a:pPr lvl="2"/>
            <a:r>
              <a:rPr lang="en-US" altLang="en-US" dirty="0">
                <a:solidFill>
                  <a:prstClr val="black"/>
                </a:solidFill>
              </a:rPr>
              <a:t>Initial production: 2560</a:t>
            </a:r>
            <a:r>
              <a:rPr lang="en-US" altLang="en-US" dirty="0"/>
              <a:t> m</a:t>
            </a:r>
            <a:r>
              <a:rPr lang="en-US" altLang="en-US" baseline="30000" dirty="0"/>
              <a:t>3</a:t>
            </a:r>
            <a:r>
              <a:rPr lang="en-US" altLang="en-US" dirty="0"/>
              <a:t>/d</a:t>
            </a:r>
            <a:endParaRPr lang="en-US" altLang="en-US" dirty="0">
              <a:solidFill>
                <a:prstClr val="black"/>
              </a:solidFill>
            </a:endParaRPr>
          </a:p>
          <a:p>
            <a:pPr lvl="2"/>
            <a:r>
              <a:rPr lang="en-US" altLang="en-US" dirty="0">
                <a:solidFill>
                  <a:prstClr val="black"/>
                </a:solidFill>
              </a:rPr>
              <a:t>Combustion for heat supply: 2141</a:t>
            </a:r>
            <a:r>
              <a:rPr lang="en-US" altLang="en-US" dirty="0"/>
              <a:t> m</a:t>
            </a:r>
            <a:r>
              <a:rPr lang="en-US" altLang="en-US" baseline="30000" dirty="0"/>
              <a:t>3</a:t>
            </a:r>
            <a:r>
              <a:rPr lang="en-US" altLang="en-US" dirty="0"/>
              <a:t>/d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D7F2E460-2F3C-4887-B316-D99C4AF96B3C}"/>
              </a:ext>
            </a:extLst>
          </p:cNvPr>
          <p:cNvSpPr txBox="1"/>
          <p:nvPr/>
        </p:nvSpPr>
        <p:spPr>
          <a:xfrm>
            <a:off x="4765497" y="1416922"/>
            <a:ext cx="14323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removal: 34%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removal: 63%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AD2F47E-6BF0-4A2E-9B24-A1756C185B2D}"/>
              </a:ext>
            </a:extLst>
          </p:cNvPr>
          <p:cNvSpPr txBox="1"/>
          <p:nvPr/>
        </p:nvSpPr>
        <p:spPr>
          <a:xfrm>
            <a:off x="7799904" y="1425311"/>
            <a:ext cx="143233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removal: 89%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 removal: 85%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B372354-0442-403B-B76F-CFF0F3FC30B7}"/>
              </a:ext>
            </a:extLst>
          </p:cNvPr>
          <p:cNvSpPr/>
          <p:nvPr/>
        </p:nvSpPr>
        <p:spPr>
          <a:xfrm>
            <a:off x="107649" y="6367785"/>
            <a:ext cx="592273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Reference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en-US" sz="900" dirty="0" err="1">
                <a:latin typeface="Cambria" panose="02040503050406030204" pitchFamily="18" charset="0"/>
                <a:ea typeface="Cambria" panose="02040503050406030204" pitchFamily="18" charset="0"/>
              </a:rPr>
              <a:t>Qasim</a:t>
            </a:r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, Syed R. “Wastewater treatment plants: planning, design, and operation”. (1985).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6D72471D-629B-402F-A54B-C92BBA5DC405}"/>
              </a:ext>
            </a:extLst>
          </p:cNvPr>
          <p:cNvSpPr txBox="1"/>
          <p:nvPr/>
        </p:nvSpPr>
        <p:spPr>
          <a:xfrm>
            <a:off x="3681119" y="4998108"/>
            <a:ext cx="130212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Biogas production</a:t>
            </a:r>
          </a:p>
          <a:p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0.37 m</a:t>
            </a:r>
            <a:r>
              <a:rPr lang="en-US" sz="1000" b="1" baseline="30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/kg TSS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1EC22110-BFF7-4C1F-B135-5CFEAD30DB0A}"/>
              </a:ext>
            </a:extLst>
          </p:cNvPr>
          <p:cNvSpPr/>
          <p:nvPr/>
        </p:nvSpPr>
        <p:spPr>
          <a:xfrm>
            <a:off x="5670243" y="6253831"/>
            <a:ext cx="783487" cy="402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cxnSp>
        <p:nvCxnSpPr>
          <p:cNvPr id="228" name="Connector: Elbow 227">
            <a:extLst>
              <a:ext uri="{FF2B5EF4-FFF2-40B4-BE49-F238E27FC236}">
                <a16:creationId xmlns:a16="http://schemas.microsoft.com/office/drawing/2014/main" id="{037FA08A-8E3D-4569-9152-19EC17C245BC}"/>
              </a:ext>
            </a:extLst>
          </p:cNvPr>
          <p:cNvCxnSpPr>
            <a:cxnSpLocks/>
            <a:stCxn id="223" idx="1"/>
          </p:cNvCxnSpPr>
          <p:nvPr/>
        </p:nvCxnSpPr>
        <p:spPr>
          <a:xfrm rot="10800000">
            <a:off x="4417219" y="5589908"/>
            <a:ext cx="1253024" cy="865016"/>
          </a:xfrm>
          <a:prstGeom prst="bentConnector3">
            <a:avLst>
              <a:gd name="adj1" fmla="val 100171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228">
            <a:extLst>
              <a:ext uri="{FF2B5EF4-FFF2-40B4-BE49-F238E27FC236}">
                <a16:creationId xmlns:a16="http://schemas.microsoft.com/office/drawing/2014/main" id="{D458D3BD-4098-48D6-BC07-9ED0A90D83E2}"/>
              </a:ext>
            </a:extLst>
          </p:cNvPr>
          <p:cNvSpPr txBox="1"/>
          <p:nvPr/>
        </p:nvSpPr>
        <p:spPr>
          <a:xfrm>
            <a:off x="4849940" y="6246755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2141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6016A24-7725-4E72-83CB-CF81F202C61F}"/>
              </a:ext>
            </a:extLst>
          </p:cNvPr>
          <p:cNvGrpSpPr/>
          <p:nvPr/>
        </p:nvGrpSpPr>
        <p:grpSpPr>
          <a:xfrm>
            <a:off x="554620" y="2349065"/>
            <a:ext cx="11289265" cy="3734155"/>
            <a:chOff x="554620" y="2349065"/>
            <a:chExt cx="11289265" cy="373415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1945ED5-4AB0-4B44-A677-225451B4225F}"/>
                </a:ext>
              </a:extLst>
            </p:cNvPr>
            <p:cNvGrpSpPr/>
            <p:nvPr/>
          </p:nvGrpSpPr>
          <p:grpSpPr>
            <a:xfrm>
              <a:off x="554620" y="2349065"/>
              <a:ext cx="10806765" cy="3734155"/>
              <a:chOff x="554620" y="2349065"/>
              <a:chExt cx="10806765" cy="3734155"/>
            </a:xfrm>
          </p:grpSpPr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DF936E98-C527-41E7-B1B7-CC25892074C2}"/>
                  </a:ext>
                </a:extLst>
              </p:cNvPr>
              <p:cNvSpPr txBox="1"/>
              <p:nvPr/>
            </p:nvSpPr>
            <p:spPr>
              <a:xfrm>
                <a:off x="554620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9504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A3D81DEC-B7D2-4D70-AA07-B44D3B7BE3F7}"/>
                  </a:ext>
                </a:extLst>
              </p:cNvPr>
              <p:cNvSpPr txBox="1"/>
              <p:nvPr/>
            </p:nvSpPr>
            <p:spPr>
              <a:xfrm>
                <a:off x="2399218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9504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67EB07EC-08E3-47EF-8A46-5D9D5A2850FF}"/>
                  </a:ext>
                </a:extLst>
              </p:cNvPr>
              <p:cNvSpPr txBox="1"/>
              <p:nvPr/>
            </p:nvSpPr>
            <p:spPr>
              <a:xfrm>
                <a:off x="4200665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9504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AE8E7039-7500-40D8-9483-56645EE46352}"/>
                  </a:ext>
                </a:extLst>
              </p:cNvPr>
              <p:cNvSpPr txBox="1"/>
              <p:nvPr/>
            </p:nvSpPr>
            <p:spPr>
              <a:xfrm>
                <a:off x="6134114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6273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4221D82B-6018-4528-BBA8-927934EAA849}"/>
                  </a:ext>
                </a:extLst>
              </p:cNvPr>
              <p:cNvSpPr txBox="1"/>
              <p:nvPr/>
            </p:nvSpPr>
            <p:spPr>
              <a:xfrm>
                <a:off x="7144501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7130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7F8FBB08-939C-4DEE-882D-AD0563B62816}"/>
                  </a:ext>
                </a:extLst>
              </p:cNvPr>
              <p:cNvSpPr txBox="1"/>
              <p:nvPr/>
            </p:nvSpPr>
            <p:spPr>
              <a:xfrm>
                <a:off x="9157296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B4B47BEF-0AB2-4899-84FB-975C128768BF}"/>
                  </a:ext>
                </a:extLst>
              </p:cNvPr>
              <p:cNvSpPr txBox="1"/>
              <p:nvPr/>
            </p:nvSpPr>
            <p:spPr>
              <a:xfrm>
                <a:off x="7702072" y="3192226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1203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8AA03D8B-3AA3-4EB9-9731-661DDC99352F}"/>
                  </a:ext>
                </a:extLst>
              </p:cNvPr>
              <p:cNvSpPr txBox="1"/>
              <p:nvPr/>
            </p:nvSpPr>
            <p:spPr>
              <a:xfrm>
                <a:off x="6370780" y="3134102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857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5FDD1544-351C-41CB-AD36-047D0DB9153A}"/>
                  </a:ext>
                </a:extLst>
              </p:cNvPr>
              <p:cNvSpPr txBox="1"/>
              <p:nvPr/>
            </p:nvSpPr>
            <p:spPr>
              <a:xfrm>
                <a:off x="4810413" y="3018939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3231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201E5739-5C97-43CE-8ED0-F114B94DAA10}"/>
                  </a:ext>
                </a:extLst>
              </p:cNvPr>
              <p:cNvSpPr txBox="1"/>
              <p:nvPr/>
            </p:nvSpPr>
            <p:spPr>
              <a:xfrm>
                <a:off x="4810413" y="4691706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7518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201B6E30-70B1-4C26-9D02-64487925F5EC}"/>
                  </a:ext>
                </a:extLst>
              </p:cNvPr>
              <p:cNvSpPr txBox="1"/>
              <p:nvPr/>
            </p:nvSpPr>
            <p:spPr>
              <a:xfrm>
                <a:off x="6070203" y="4432489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665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37C8FB31-8AA0-4AF3-BE86-441960A84C43}"/>
                  </a:ext>
                </a:extLst>
              </p:cNvPr>
              <p:cNvSpPr txBox="1"/>
              <p:nvPr/>
            </p:nvSpPr>
            <p:spPr>
              <a:xfrm>
                <a:off x="6902910" y="4818352"/>
                <a:ext cx="32264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93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9AC4AA55-AA55-46A3-90D2-92115DA3D32E}"/>
                  </a:ext>
                </a:extLst>
              </p:cNvPr>
              <p:cNvSpPr txBox="1"/>
              <p:nvPr/>
            </p:nvSpPr>
            <p:spPr>
              <a:xfrm>
                <a:off x="7517621" y="4440052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99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DD0BD57B-AC98-45B7-92EE-D5FF14570051}"/>
                  </a:ext>
                </a:extLst>
              </p:cNvPr>
              <p:cNvSpPr txBox="1"/>
              <p:nvPr/>
            </p:nvSpPr>
            <p:spPr>
              <a:xfrm>
                <a:off x="8820402" y="576990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1138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AAF85318-86AC-49F1-BD6B-76F5E10582B8}"/>
                  </a:ext>
                </a:extLst>
              </p:cNvPr>
              <p:cNvSpPr txBox="1"/>
              <p:nvPr/>
            </p:nvSpPr>
            <p:spPr>
              <a:xfrm>
                <a:off x="6570872" y="5929332"/>
                <a:ext cx="328139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1237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DB4A3FE4-C210-4D20-BC34-A5DC870F6E72}"/>
                  </a:ext>
                </a:extLst>
              </p:cNvPr>
              <p:cNvSpPr txBox="1"/>
              <p:nvPr/>
            </p:nvSpPr>
            <p:spPr>
              <a:xfrm>
                <a:off x="10984208" y="2349065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9D715C0B-4A92-4B0A-8E16-C7891FD2CB25}"/>
                </a:ext>
              </a:extLst>
            </p:cNvPr>
            <p:cNvSpPr txBox="1"/>
            <p:nvPr/>
          </p:nvSpPr>
          <p:spPr>
            <a:xfrm>
              <a:off x="10079816" y="5168747"/>
              <a:ext cx="1764069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BOD</a:t>
              </a:r>
              <a:r>
                <a:rPr lang="en-US" altLang="ko-KR" sz="1100" b="1" baseline="-25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mass flow [kg/d]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492403E-49FD-4AB0-91AA-195A7836FF6A}"/>
              </a:ext>
            </a:extLst>
          </p:cNvPr>
          <p:cNvGrpSpPr/>
          <p:nvPr/>
        </p:nvGrpSpPr>
        <p:grpSpPr>
          <a:xfrm>
            <a:off x="554620" y="2489857"/>
            <a:ext cx="11289265" cy="3734155"/>
            <a:chOff x="554620" y="2489857"/>
            <a:chExt cx="11289265" cy="373415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56E3CE8-3D1D-4FF1-BB5D-6BD89B69DCB5}"/>
                </a:ext>
              </a:extLst>
            </p:cNvPr>
            <p:cNvGrpSpPr/>
            <p:nvPr/>
          </p:nvGrpSpPr>
          <p:grpSpPr>
            <a:xfrm>
              <a:off x="554620" y="2489857"/>
              <a:ext cx="10806765" cy="3734155"/>
              <a:chOff x="554620" y="2489857"/>
              <a:chExt cx="10806765" cy="3734155"/>
            </a:xfrm>
          </p:grpSpPr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72896FBD-E098-42BA-9C35-423387F0712A}"/>
                  </a:ext>
                </a:extLst>
              </p:cNvPr>
              <p:cNvSpPr txBox="1"/>
              <p:nvPr/>
            </p:nvSpPr>
            <p:spPr>
              <a:xfrm>
                <a:off x="554620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9884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80860AA-1D65-42CB-B57E-16AAE853A9B7}"/>
                  </a:ext>
                </a:extLst>
              </p:cNvPr>
              <p:cNvSpPr txBox="1"/>
              <p:nvPr/>
            </p:nvSpPr>
            <p:spPr>
              <a:xfrm>
                <a:off x="2399218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9884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557219B4-6A4B-4F10-BF0F-96EEB68572DF}"/>
                  </a:ext>
                </a:extLst>
              </p:cNvPr>
              <p:cNvSpPr txBox="1"/>
              <p:nvPr/>
            </p:nvSpPr>
            <p:spPr>
              <a:xfrm>
                <a:off x="4200665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9884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528540AC-B5C6-41D2-B311-8A7E0E050941}"/>
                  </a:ext>
                </a:extLst>
              </p:cNvPr>
              <p:cNvSpPr txBox="1"/>
              <p:nvPr/>
            </p:nvSpPr>
            <p:spPr>
              <a:xfrm>
                <a:off x="6134114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3657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AB1314F0-0A4C-4AD1-9A6A-3FCE11C361AC}"/>
                  </a:ext>
                </a:extLst>
              </p:cNvPr>
              <p:cNvSpPr txBox="1"/>
              <p:nvPr/>
            </p:nvSpPr>
            <p:spPr>
              <a:xfrm>
                <a:off x="7144501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5279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91C628F7-048D-4C20-AF3C-68419485117B}"/>
                  </a:ext>
                </a:extLst>
              </p:cNvPr>
              <p:cNvSpPr txBox="1"/>
              <p:nvPr/>
            </p:nvSpPr>
            <p:spPr>
              <a:xfrm>
                <a:off x="9157296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737929C0-ACDE-44E8-9358-F1FC0DA8C808}"/>
                  </a:ext>
                </a:extLst>
              </p:cNvPr>
              <p:cNvSpPr txBox="1"/>
              <p:nvPr/>
            </p:nvSpPr>
            <p:spPr>
              <a:xfrm>
                <a:off x="7702072" y="3333018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1911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EAB5C9B9-BF4E-4FA1-A5E9-3067FD585676}"/>
                  </a:ext>
                </a:extLst>
              </p:cNvPr>
              <p:cNvSpPr txBox="1"/>
              <p:nvPr/>
            </p:nvSpPr>
            <p:spPr>
              <a:xfrm>
                <a:off x="6370780" y="3274894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1622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4C984C19-55C4-46BE-B946-19038DC4C136}"/>
                  </a:ext>
                </a:extLst>
              </p:cNvPr>
              <p:cNvSpPr txBox="1"/>
              <p:nvPr/>
            </p:nvSpPr>
            <p:spPr>
              <a:xfrm>
                <a:off x="4810413" y="3159731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6227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CE6D0F16-F9C0-4FA0-9A0E-D44700577F95}"/>
                  </a:ext>
                </a:extLst>
              </p:cNvPr>
              <p:cNvSpPr txBox="1"/>
              <p:nvPr/>
            </p:nvSpPr>
            <p:spPr>
              <a:xfrm>
                <a:off x="4810413" y="4832498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6917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733B8D27-D040-4799-90A3-93A53FE05404}"/>
                  </a:ext>
                </a:extLst>
              </p:cNvPr>
              <p:cNvSpPr txBox="1"/>
              <p:nvPr/>
            </p:nvSpPr>
            <p:spPr>
              <a:xfrm>
                <a:off x="6076553" y="4573281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1221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TextBox 206">
                <a:extLst>
                  <a:ext uri="{FF2B5EF4-FFF2-40B4-BE49-F238E27FC236}">
                    <a16:creationId xmlns:a16="http://schemas.microsoft.com/office/drawing/2014/main" id="{2B9AAC90-2F27-4F54-B56B-E40511E14D40}"/>
                  </a:ext>
                </a:extLst>
              </p:cNvPr>
              <p:cNvSpPr txBox="1"/>
              <p:nvPr/>
            </p:nvSpPr>
            <p:spPr>
              <a:xfrm>
                <a:off x="6908342" y="4959144"/>
                <a:ext cx="32264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125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D2DF8218-8E8E-41F7-B698-D6434926649F}"/>
                  </a:ext>
                </a:extLst>
              </p:cNvPr>
              <p:cNvSpPr txBox="1"/>
              <p:nvPr/>
            </p:nvSpPr>
            <p:spPr>
              <a:xfrm>
                <a:off x="7523971" y="4580844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276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1A7F90F8-7125-4106-B3F4-F96EE07574DA}"/>
                  </a:ext>
                </a:extLst>
              </p:cNvPr>
              <p:cNvSpPr txBox="1"/>
              <p:nvPr/>
            </p:nvSpPr>
            <p:spPr>
              <a:xfrm>
                <a:off x="8826752" y="591069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4090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F7368495-A0EC-4F12-8930-336A8BFA3501}"/>
                  </a:ext>
                </a:extLst>
              </p:cNvPr>
              <p:cNvSpPr txBox="1"/>
              <p:nvPr/>
            </p:nvSpPr>
            <p:spPr>
              <a:xfrm>
                <a:off x="6576396" y="6070124"/>
                <a:ext cx="328139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altLang="ko-KR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4080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2CFBD67-A5BB-4880-8451-2BDCDC5A3BB4}"/>
                  </a:ext>
                </a:extLst>
              </p:cNvPr>
              <p:cNvSpPr txBox="1"/>
              <p:nvPr/>
            </p:nvSpPr>
            <p:spPr>
              <a:xfrm>
                <a:off x="10984208" y="2489857"/>
                <a:ext cx="377177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lang="en-US" sz="10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760</a:t>
                </a:r>
                <a:endParaRPr lang="en-US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D720C2E4-EEA7-4709-8075-6CCEB859531E}"/>
                </a:ext>
              </a:extLst>
            </p:cNvPr>
            <p:cNvSpPr txBox="1"/>
            <p:nvPr/>
          </p:nvSpPr>
          <p:spPr>
            <a:xfrm>
              <a:off x="10079816" y="5332567"/>
              <a:ext cx="1764069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1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TSS mass flow [kg/d]</a:t>
              </a: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11EE97C3-EA73-46FF-93C0-76B8F28E13D7}"/>
              </a:ext>
            </a:extLst>
          </p:cNvPr>
          <p:cNvSpPr txBox="1"/>
          <p:nvPr/>
        </p:nvSpPr>
        <p:spPr>
          <a:xfrm>
            <a:off x="7528512" y="6420535"/>
            <a:ext cx="23780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Biochemical oxygen demand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TSS: Total suspended solids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F1ECBE89-543D-4985-A99D-0D15B3A46EA3}"/>
              </a:ext>
            </a:extLst>
          </p:cNvPr>
          <p:cNvSpPr txBox="1"/>
          <p:nvPr/>
        </p:nvSpPr>
        <p:spPr>
          <a:xfrm>
            <a:off x="6919239" y="4500332"/>
            <a:ext cx="29796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S16</a:t>
            </a:r>
          </a:p>
        </p:txBody>
      </p:sp>
    </p:spTree>
    <p:extLst>
      <p:ext uri="{BB962C8B-B14F-4D97-AF65-F5344CB8AC3E}">
        <p14:creationId xmlns:p14="http://schemas.microsoft.com/office/powerpoint/2010/main" val="29744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51A7AF-47A7-4DD5-B842-15F1DACE026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457200" y="2156577"/>
            <a:ext cx="67340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FEAB1E-9097-48D5-B11C-05F26ECCD124}"/>
              </a:ext>
            </a:extLst>
          </p:cNvPr>
          <p:cNvCxnSpPr>
            <a:cxnSpLocks/>
          </p:cNvCxnSpPr>
          <p:nvPr/>
        </p:nvCxnSpPr>
        <p:spPr>
          <a:xfrm>
            <a:off x="3510997" y="2513661"/>
            <a:ext cx="0" cy="32161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EDA63A8-881B-4ECF-8434-BBE46AEB478E}"/>
              </a:ext>
            </a:extLst>
          </p:cNvPr>
          <p:cNvSpPr txBox="1"/>
          <p:nvPr/>
        </p:nvSpPr>
        <p:spPr>
          <a:xfrm>
            <a:off x="3021848" y="2863700"/>
            <a:ext cx="97829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S4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Grit/screenings to landfill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0.7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5829B2E-2A3B-41A2-81DA-F689BCD0F967}"/>
              </a:ext>
            </a:extLst>
          </p:cNvPr>
          <p:cNvCxnSpPr>
            <a:cxnSpLocks/>
          </p:cNvCxnSpPr>
          <p:nvPr/>
        </p:nvCxnSpPr>
        <p:spPr>
          <a:xfrm>
            <a:off x="5891386" y="5742733"/>
            <a:ext cx="178698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95088F0-24AA-405B-B245-AA53F1EE4C2F}"/>
              </a:ext>
            </a:extLst>
          </p:cNvPr>
          <p:cNvCxnSpPr>
            <a:cxnSpLocks/>
            <a:stCxn id="72" idx="2"/>
            <a:endCxn id="88" idx="0"/>
          </p:cNvCxnSpPr>
          <p:nvPr/>
        </p:nvCxnSpPr>
        <p:spPr>
          <a:xfrm>
            <a:off x="5317834" y="2512824"/>
            <a:ext cx="0" cy="998033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lide Number Placeholder 5">
            <a:extLst>
              <a:ext uri="{FF2B5EF4-FFF2-40B4-BE49-F238E27FC236}">
                <a16:creationId xmlns:a16="http://schemas.microsoft.com/office/drawing/2014/main" id="{FCD55648-4440-4400-9651-E7BBFAE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/>
          <a:p>
            <a:fld id="{813322BD-5D4F-49D0-87C6-5CD8364C333F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E27470A-3676-41BA-8BA8-58F8FBB0D217}"/>
              </a:ext>
            </a:extLst>
          </p:cNvPr>
          <p:cNvCxnSpPr>
            <a:cxnSpLocks/>
          </p:cNvCxnSpPr>
          <p:nvPr/>
        </p:nvCxnSpPr>
        <p:spPr>
          <a:xfrm flipV="1">
            <a:off x="5891386" y="2404782"/>
            <a:ext cx="2601739" cy="1265891"/>
          </a:xfrm>
          <a:prstGeom prst="bentConnector3">
            <a:avLst>
              <a:gd name="adj1" fmla="val 87464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BEA61BC-A774-4089-AEBF-BF8104E43EF0}"/>
              </a:ext>
            </a:extLst>
          </p:cNvPr>
          <p:cNvCxnSpPr>
            <a:cxnSpLocks/>
            <a:stCxn id="24" idx="2"/>
          </p:cNvCxnSpPr>
          <p:nvPr/>
        </p:nvCxnSpPr>
        <p:spPr>
          <a:xfrm rot="5400000">
            <a:off x="5444324" y="4046038"/>
            <a:ext cx="1305997" cy="1484775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F128E09A-AFD2-4700-9641-5B4A6525DA04}"/>
              </a:ext>
            </a:extLst>
          </p:cNvPr>
          <p:cNvCxnSpPr>
            <a:cxnSpLocks/>
          </p:cNvCxnSpPr>
          <p:nvPr/>
        </p:nvCxnSpPr>
        <p:spPr>
          <a:xfrm>
            <a:off x="8741859" y="5577634"/>
            <a:ext cx="74571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164007C-E2A3-4B2C-B337-1BB9DBE51CAD}"/>
              </a:ext>
            </a:extLst>
          </p:cNvPr>
          <p:cNvSpPr txBox="1"/>
          <p:nvPr/>
        </p:nvSpPr>
        <p:spPr>
          <a:xfrm>
            <a:off x="8779681" y="5204202"/>
            <a:ext cx="6074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S19 – Biosolids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E67BE2-F4C4-4EB2-BD9D-A981C66BC836}"/>
              </a:ext>
            </a:extLst>
          </p:cNvPr>
          <p:cNvSpPr/>
          <p:nvPr/>
        </p:nvSpPr>
        <p:spPr>
          <a:xfrm>
            <a:off x="1130607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station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1AF3F5-B270-4769-B733-695B23BB34DB}"/>
              </a:ext>
            </a:extLst>
          </p:cNvPr>
          <p:cNvCxnSpPr>
            <a:cxnSpLocks/>
          </p:cNvCxnSpPr>
          <p:nvPr/>
        </p:nvCxnSpPr>
        <p:spPr>
          <a:xfrm>
            <a:off x="2277711" y="2156577"/>
            <a:ext cx="65973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EC37DFE-0EFA-4633-AB2E-A67BC50BECE4}"/>
              </a:ext>
            </a:extLst>
          </p:cNvPr>
          <p:cNvSpPr/>
          <p:nvPr/>
        </p:nvSpPr>
        <p:spPr>
          <a:xfrm>
            <a:off x="2937444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(Grit)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D553F1-0DCA-4E52-9178-5DA11147CFCF}"/>
              </a:ext>
            </a:extLst>
          </p:cNvPr>
          <p:cNvCxnSpPr>
            <a:cxnSpLocks/>
          </p:cNvCxnSpPr>
          <p:nvPr/>
        </p:nvCxnSpPr>
        <p:spPr>
          <a:xfrm flipH="1">
            <a:off x="4033838" y="5589908"/>
            <a:ext cx="71044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5FE77-0201-45DA-A8F5-20FDE744C514}"/>
              </a:ext>
            </a:extLst>
          </p:cNvPr>
          <p:cNvSpPr/>
          <p:nvPr/>
        </p:nvSpPr>
        <p:spPr>
          <a:xfrm>
            <a:off x="9756633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(Chlorination)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4196-0194-4EA4-AA01-0686FC762A32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0903737" y="2156577"/>
            <a:ext cx="59611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22427E9-9AF8-40B9-85A0-4F4045A4379E}"/>
              </a:ext>
            </a:extLst>
          </p:cNvPr>
          <p:cNvCxnSpPr>
            <a:cxnSpLocks/>
          </p:cNvCxnSpPr>
          <p:nvPr/>
        </p:nvCxnSpPr>
        <p:spPr>
          <a:xfrm>
            <a:off x="8935136" y="2156577"/>
            <a:ext cx="82149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A150653-565A-42C6-B885-C53B2E77299D}"/>
              </a:ext>
            </a:extLst>
          </p:cNvPr>
          <p:cNvSpPr/>
          <p:nvPr/>
        </p:nvSpPr>
        <p:spPr>
          <a:xfrm>
            <a:off x="474428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(Clarifier)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CF9CDA-4CA8-4299-A3DD-C5A64F1622A0}"/>
              </a:ext>
            </a:extLst>
          </p:cNvPr>
          <p:cNvCxnSpPr>
            <a:cxnSpLocks/>
            <a:stCxn id="72" idx="3"/>
            <a:endCxn id="105" idx="1"/>
          </p:cNvCxnSpPr>
          <p:nvPr/>
        </p:nvCxnSpPr>
        <p:spPr>
          <a:xfrm flipV="1">
            <a:off x="5891386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E642749-ADC4-4C61-B467-B84E7AF46E4E}"/>
              </a:ext>
            </a:extLst>
          </p:cNvPr>
          <p:cNvSpPr txBox="1"/>
          <p:nvPr/>
        </p:nvSpPr>
        <p:spPr>
          <a:xfrm>
            <a:off x="10926234" y="1640342"/>
            <a:ext cx="60744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S12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Treated water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EF7F4E-CBB1-4867-A354-3920CF65D36C}"/>
              </a:ext>
            </a:extLst>
          </p:cNvPr>
          <p:cNvSpPr/>
          <p:nvPr/>
        </p:nvSpPr>
        <p:spPr>
          <a:xfrm>
            <a:off x="4744282" y="3510857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Gravity thickening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9504E6-129A-4A8D-8C7F-2B662F5140DC}"/>
              </a:ext>
            </a:extLst>
          </p:cNvPr>
          <p:cNvSpPr/>
          <p:nvPr/>
        </p:nvSpPr>
        <p:spPr>
          <a:xfrm>
            <a:off x="4744282" y="5221386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 digestion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B9E5658-5C9D-43FD-BDBC-01574D14163E}"/>
              </a:ext>
            </a:extLst>
          </p:cNvPr>
          <p:cNvCxnSpPr>
            <a:cxnSpLocks/>
            <a:stCxn id="88" idx="2"/>
            <a:endCxn id="111" idx="0"/>
          </p:cNvCxnSpPr>
          <p:nvPr/>
        </p:nvCxnSpPr>
        <p:spPr>
          <a:xfrm>
            <a:off x="5317834" y="4223352"/>
            <a:ext cx="0" cy="99803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1A6D6B-E203-4121-86F3-0AAC7D82639D}"/>
              </a:ext>
            </a:extLst>
          </p:cNvPr>
          <p:cNvSpPr/>
          <p:nvPr/>
        </p:nvSpPr>
        <p:spPr>
          <a:xfrm>
            <a:off x="9752136" y="3328946"/>
            <a:ext cx="1679475" cy="5888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buildings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(Control, laboratory, etc.)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DAC51BF-6610-42E2-A476-C80E031550A9}"/>
              </a:ext>
            </a:extLst>
          </p:cNvPr>
          <p:cNvCxnSpPr>
            <a:cxnSpLocks/>
          </p:cNvCxnSpPr>
          <p:nvPr/>
        </p:nvCxnSpPr>
        <p:spPr>
          <a:xfrm>
            <a:off x="4084549" y="2156577"/>
            <a:ext cx="65973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E86520A-B65B-4535-9787-86A3517E2806}"/>
              </a:ext>
            </a:extLst>
          </p:cNvPr>
          <p:cNvSpPr txBox="1"/>
          <p:nvPr/>
        </p:nvSpPr>
        <p:spPr>
          <a:xfrm>
            <a:off x="493935" y="1650236"/>
            <a:ext cx="50202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98F9D3-8A75-46A4-A080-5042D404F1E8}"/>
              </a:ext>
            </a:extLst>
          </p:cNvPr>
          <p:cNvSpPr txBox="1"/>
          <p:nvPr/>
        </p:nvSpPr>
        <p:spPr>
          <a:xfrm>
            <a:off x="2465889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CADBBF-FDB5-4F53-945D-01AADBF4816B}"/>
              </a:ext>
            </a:extLst>
          </p:cNvPr>
          <p:cNvSpPr txBox="1"/>
          <p:nvPr/>
        </p:nvSpPr>
        <p:spPr>
          <a:xfrm>
            <a:off x="4272726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37E95D-3315-4188-AB53-182D1A21E2C4}"/>
              </a:ext>
            </a:extLst>
          </p:cNvPr>
          <p:cNvSpPr txBox="1"/>
          <p:nvPr/>
        </p:nvSpPr>
        <p:spPr>
          <a:xfrm>
            <a:off x="6172188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070DA62-6822-451D-9669-E5B9D196D163}"/>
              </a:ext>
            </a:extLst>
          </p:cNvPr>
          <p:cNvSpPr txBox="1"/>
          <p:nvPr/>
        </p:nvSpPr>
        <p:spPr>
          <a:xfrm>
            <a:off x="4844702" y="2728512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S6</a:t>
            </a:r>
          </a:p>
        </p:txBody>
      </p:sp>
      <p:cxnSp>
        <p:nvCxnSpPr>
          <p:cNvPr id="63" name="Straight Arrow Connector 97">
            <a:extLst>
              <a:ext uri="{FF2B5EF4-FFF2-40B4-BE49-F238E27FC236}">
                <a16:creationId xmlns:a16="http://schemas.microsoft.com/office/drawing/2014/main" id="{9F05C902-1AAF-449C-83C6-C6767131990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891386" y="4063427"/>
            <a:ext cx="8763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5FE261E-FAC7-493A-9AD1-5137C4838844}"/>
              </a:ext>
            </a:extLst>
          </p:cNvPr>
          <p:cNvSpPr txBox="1"/>
          <p:nvPr/>
        </p:nvSpPr>
        <p:spPr>
          <a:xfrm>
            <a:off x="6595735" y="5573939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S17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534EA0-26CA-466C-9246-14B2B3EC1258}"/>
              </a:ext>
            </a:extLst>
          </p:cNvPr>
          <p:cNvSpPr txBox="1"/>
          <p:nvPr/>
        </p:nvSpPr>
        <p:spPr>
          <a:xfrm>
            <a:off x="4827051" y="4388683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296C2F-3FD0-410A-87C7-CF8822F73352}"/>
              </a:ext>
            </a:extLst>
          </p:cNvPr>
          <p:cNvSpPr txBox="1"/>
          <p:nvPr/>
        </p:nvSpPr>
        <p:spPr>
          <a:xfrm>
            <a:off x="7614877" y="412041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S20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3ADFE5-2E41-448A-9788-E5C5A0310C5F}"/>
              </a:ext>
            </a:extLst>
          </p:cNvPr>
          <p:cNvSpPr/>
          <p:nvPr/>
        </p:nvSpPr>
        <p:spPr>
          <a:xfrm>
            <a:off x="6767709" y="3991427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1BAB6D30-8715-4F14-BBDB-E517FC918F8A}"/>
              </a:ext>
            </a:extLst>
          </p:cNvPr>
          <p:cNvSpPr/>
          <p:nvPr/>
        </p:nvSpPr>
        <p:spPr>
          <a:xfrm>
            <a:off x="6767709" y="2084576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Straight Arrow Connector 76">
            <a:extLst>
              <a:ext uri="{FF2B5EF4-FFF2-40B4-BE49-F238E27FC236}">
                <a16:creationId xmlns:a16="http://schemas.microsoft.com/office/drawing/2014/main" id="{FC611131-0709-4E09-96F6-721787B75F24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6911709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97">
            <a:extLst>
              <a:ext uri="{FF2B5EF4-FFF2-40B4-BE49-F238E27FC236}">
                <a16:creationId xmlns:a16="http://schemas.microsoft.com/office/drawing/2014/main" id="{BD6D13C8-B95F-41BD-9687-330CD17D18E4}"/>
              </a:ext>
            </a:extLst>
          </p:cNvPr>
          <p:cNvCxnSpPr>
            <a:cxnSpLocks/>
            <a:stCxn id="24" idx="0"/>
            <a:endCxn id="105" idx="2"/>
          </p:cNvCxnSpPr>
          <p:nvPr/>
        </p:nvCxnSpPr>
        <p:spPr>
          <a:xfrm flipV="1">
            <a:off x="6839709" y="2228576"/>
            <a:ext cx="0" cy="176285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35">
            <a:extLst>
              <a:ext uri="{FF2B5EF4-FFF2-40B4-BE49-F238E27FC236}">
                <a16:creationId xmlns:a16="http://schemas.microsoft.com/office/drawing/2014/main" id="{FAF84B02-A310-416B-8ADD-5D2A17B5012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6911709" y="4063427"/>
            <a:ext cx="1079207" cy="1232544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5132A65-8489-4FB7-8225-4A3BABDAE293}"/>
              </a:ext>
            </a:extLst>
          </p:cNvPr>
          <p:cNvSpPr txBox="1"/>
          <p:nvPr/>
        </p:nvSpPr>
        <p:spPr>
          <a:xfrm>
            <a:off x="7200057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S7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68E6410-A302-4EE3-B70D-BDF58585ABE8}"/>
              </a:ext>
            </a:extLst>
          </p:cNvPr>
          <p:cNvSpPr txBox="1"/>
          <p:nvPr/>
        </p:nvSpPr>
        <p:spPr>
          <a:xfrm>
            <a:off x="7771774" y="2863529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3C1A2DD-2E52-44C4-9E93-8DE0012638DB}"/>
              </a:ext>
            </a:extLst>
          </p:cNvPr>
          <p:cNvSpPr txBox="1"/>
          <p:nvPr/>
        </p:nvSpPr>
        <p:spPr>
          <a:xfrm>
            <a:off x="9204195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S9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D9D6793-626F-4D6B-9BA8-0750F5B355F2}"/>
              </a:ext>
            </a:extLst>
          </p:cNvPr>
          <p:cNvSpPr txBox="1"/>
          <p:nvPr/>
        </p:nvSpPr>
        <p:spPr>
          <a:xfrm>
            <a:off x="6086350" y="4114875"/>
            <a:ext cx="4362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S14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00378F4-E64D-46C9-8C88-7E1E6EB3397E}"/>
              </a:ext>
            </a:extLst>
          </p:cNvPr>
          <p:cNvSpPr txBox="1"/>
          <p:nvPr/>
        </p:nvSpPr>
        <p:spPr>
          <a:xfrm>
            <a:off x="6489189" y="281217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S21</a:t>
            </a:r>
          </a:p>
        </p:txBody>
      </p:sp>
      <p:grpSp>
        <p:nvGrpSpPr>
          <p:cNvPr id="146" name="그룹 145">
            <a:extLst>
              <a:ext uri="{FF2B5EF4-FFF2-40B4-BE49-F238E27FC236}">
                <a16:creationId xmlns:a16="http://schemas.microsoft.com/office/drawing/2014/main" id="{ACF8A863-9460-4D72-AF1C-B7B758D7A01D}"/>
              </a:ext>
            </a:extLst>
          </p:cNvPr>
          <p:cNvGrpSpPr/>
          <p:nvPr/>
        </p:nvGrpSpPr>
        <p:grpSpPr>
          <a:xfrm>
            <a:off x="554620" y="2208272"/>
            <a:ext cx="377177" cy="435473"/>
            <a:chOff x="554620" y="3144199"/>
            <a:chExt cx="377177" cy="435473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E5D1D03-29EA-4C7A-BC0F-79E7244683D2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38016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DF936E98-C527-41E7-B1B7-CC25892074C2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9504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72896FBD-E098-42BA-9C35-423387F0712A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9884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52FBFF78-764F-4F66-A95C-872F03D9C4EE}"/>
              </a:ext>
            </a:extLst>
          </p:cNvPr>
          <p:cNvGrpSpPr/>
          <p:nvPr/>
        </p:nvGrpSpPr>
        <p:grpSpPr>
          <a:xfrm>
            <a:off x="2399218" y="2208272"/>
            <a:ext cx="377177" cy="435473"/>
            <a:chOff x="554620" y="3144199"/>
            <a:chExt cx="377177" cy="435473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787A5DC5-E82C-45AC-AACD-3F8B4B36CB24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38016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A3D81DEC-B7D2-4D70-AA07-B44D3B7BE3F7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9504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980860AA-1D65-42CB-B57E-16AAE853A9B7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9884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BCDAEE80-484F-44F8-8069-88D3ED7A94EB}"/>
              </a:ext>
            </a:extLst>
          </p:cNvPr>
          <p:cNvGrpSpPr/>
          <p:nvPr/>
        </p:nvGrpSpPr>
        <p:grpSpPr>
          <a:xfrm>
            <a:off x="4200665" y="2208272"/>
            <a:ext cx="377177" cy="435473"/>
            <a:chOff x="554620" y="3144199"/>
            <a:chExt cx="377177" cy="435473"/>
          </a:xfrm>
        </p:grpSpPr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4861B48-C234-4736-8C87-F50EB5422E04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38016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67EB07EC-08E3-47EF-8A46-5D9D5A2850FF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9504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557219B4-6A4B-4F10-BF0F-96EEB68572DF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9884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8" name="그룹 157">
            <a:extLst>
              <a:ext uri="{FF2B5EF4-FFF2-40B4-BE49-F238E27FC236}">
                <a16:creationId xmlns:a16="http://schemas.microsoft.com/office/drawing/2014/main" id="{7792D5BC-3059-40B4-A80C-B38F2F7DB195}"/>
              </a:ext>
            </a:extLst>
          </p:cNvPr>
          <p:cNvGrpSpPr/>
          <p:nvPr/>
        </p:nvGrpSpPr>
        <p:grpSpPr>
          <a:xfrm>
            <a:off x="6134114" y="2208272"/>
            <a:ext cx="377177" cy="435473"/>
            <a:chOff x="554620" y="3144199"/>
            <a:chExt cx="377177" cy="435473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0FCD462B-E02F-4FB5-8817-31595ED7BC59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37882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AE8E7039-7500-40D8-9483-56645EE46352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6273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528540AC-B5C6-41D2-B311-8A7E0E050941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3657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11FFC854-A4AB-4581-BD9E-58EE046339D3}"/>
              </a:ext>
            </a:extLst>
          </p:cNvPr>
          <p:cNvGrpSpPr/>
          <p:nvPr/>
        </p:nvGrpSpPr>
        <p:grpSpPr>
          <a:xfrm>
            <a:off x="7144501" y="2208272"/>
            <a:ext cx="377177" cy="435473"/>
            <a:chOff x="554620" y="3144199"/>
            <a:chExt cx="377177" cy="435473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EBE4024-BAA2-480B-A403-93EFD393B11B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38511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4221D82B-6018-4528-BBA8-927934EAA849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7130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AB1314F0-0A4C-4AD1-9A6A-3FCE11C361AC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5279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201D44A7-A22D-4DE0-81D9-C5CB93A6DAED}"/>
              </a:ext>
            </a:extLst>
          </p:cNvPr>
          <p:cNvGrpSpPr/>
          <p:nvPr/>
        </p:nvGrpSpPr>
        <p:grpSpPr>
          <a:xfrm>
            <a:off x="9157296" y="2208272"/>
            <a:ext cx="377177" cy="435473"/>
            <a:chOff x="554620" y="3144199"/>
            <a:chExt cx="377177" cy="435473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9CBA9434-7F8F-487C-9FC2-62F89BEE893D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38000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7F8FBB08-939C-4DEE-882D-AD0563B62816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91C628F7-048D-4C20-AF3C-68419485117B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DA378C2D-90C7-4C19-9DD0-6C98BA5FB95E}"/>
              </a:ext>
            </a:extLst>
          </p:cNvPr>
          <p:cNvGrpSpPr/>
          <p:nvPr/>
        </p:nvGrpSpPr>
        <p:grpSpPr>
          <a:xfrm>
            <a:off x="7702072" y="3051433"/>
            <a:ext cx="377177" cy="435473"/>
            <a:chOff x="554620" y="3144199"/>
            <a:chExt cx="377177" cy="435473"/>
          </a:xfrm>
        </p:grpSpPr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779A7A1F-5336-487E-A3EE-8755C3F66CDF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510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B4B47BEF-0AB2-4899-84FB-975C128768BF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1203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737929C0-ACDE-44E8-9358-F1FC0DA8C808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1911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FA48885B-FD8B-4C89-8502-8C4D335B9A78}"/>
              </a:ext>
            </a:extLst>
          </p:cNvPr>
          <p:cNvGrpSpPr/>
          <p:nvPr/>
        </p:nvGrpSpPr>
        <p:grpSpPr>
          <a:xfrm>
            <a:off x="6370780" y="2993309"/>
            <a:ext cx="377177" cy="435473"/>
            <a:chOff x="554620" y="3144199"/>
            <a:chExt cx="377177" cy="435473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779562E9-4275-470E-AA58-0254A2BC4D84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629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8AA03D8B-3AA3-4EB9-9731-661DDC99352F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857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EAB5C9B9-BF4E-4FA1-A5E9-3067FD585676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1622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EF8BFC6A-3BC2-4806-8419-EC121CBC39F2}"/>
              </a:ext>
            </a:extLst>
          </p:cNvPr>
          <p:cNvGrpSpPr/>
          <p:nvPr/>
        </p:nvGrpSpPr>
        <p:grpSpPr>
          <a:xfrm>
            <a:off x="4810413" y="2878146"/>
            <a:ext cx="377177" cy="435473"/>
            <a:chOff x="554620" y="3144199"/>
            <a:chExt cx="377177" cy="435473"/>
          </a:xfrm>
        </p:grpSpPr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82BFD656-4D4E-4B34-828F-53EDA7345C4F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134</a:t>
              </a: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5FDD1544-351C-41CB-AD36-047D0DB9153A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3231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4C984C19-55C4-46BE-B946-19038DC4C136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6227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2FCCCBAE-95B2-468A-B119-0400F951D0F2}"/>
              </a:ext>
            </a:extLst>
          </p:cNvPr>
          <p:cNvGrpSpPr/>
          <p:nvPr/>
        </p:nvGrpSpPr>
        <p:grpSpPr>
          <a:xfrm>
            <a:off x="4810413" y="4550913"/>
            <a:ext cx="377177" cy="435473"/>
            <a:chOff x="554620" y="3144199"/>
            <a:chExt cx="377177" cy="435473"/>
          </a:xfrm>
        </p:grpSpPr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2F2B6B99-A57E-46AF-BE8B-72C7C9EB7612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112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201E5739-5C97-43CE-8ED0-F114B94DAA10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7518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CE6D0F16-F9C0-4FA0-9A0E-D44700577F95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6917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0" name="그룹 199">
            <a:extLst>
              <a:ext uri="{FF2B5EF4-FFF2-40B4-BE49-F238E27FC236}">
                <a16:creationId xmlns:a16="http://schemas.microsoft.com/office/drawing/2014/main" id="{5D727E3B-90C9-4AED-A6AB-734F782609D9}"/>
              </a:ext>
            </a:extLst>
          </p:cNvPr>
          <p:cNvGrpSpPr/>
          <p:nvPr/>
        </p:nvGrpSpPr>
        <p:grpSpPr>
          <a:xfrm>
            <a:off x="6070203" y="4291696"/>
            <a:ext cx="383527" cy="435473"/>
            <a:chOff x="554620" y="3144199"/>
            <a:chExt cx="383527" cy="435473"/>
          </a:xfrm>
        </p:grpSpPr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81B39B5F-2817-4D0D-B1E0-1BD28D265DB3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532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201B6E30-70B1-4C26-9D02-64487925F5EC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665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733B8D27-D040-4799-90A3-93A53FE05404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1221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8" name="그룹 207">
            <a:extLst>
              <a:ext uri="{FF2B5EF4-FFF2-40B4-BE49-F238E27FC236}">
                <a16:creationId xmlns:a16="http://schemas.microsoft.com/office/drawing/2014/main" id="{4AFC5973-98D9-468A-ADC8-89EC955AE759}"/>
              </a:ext>
            </a:extLst>
          </p:cNvPr>
          <p:cNvGrpSpPr/>
          <p:nvPr/>
        </p:nvGrpSpPr>
        <p:grpSpPr>
          <a:xfrm>
            <a:off x="7517621" y="4299259"/>
            <a:ext cx="383527" cy="435473"/>
            <a:chOff x="554620" y="3144199"/>
            <a:chExt cx="383527" cy="435473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B9311CA3-AE84-48F0-9217-ED34DBF0000D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66</a:t>
              </a: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9AC4AA55-AA55-46A3-90D2-92115DA3D32E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99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D2DF8218-8E8E-41F7-B698-D6434926649F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276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4" name="Rectangle 123">
            <a:extLst>
              <a:ext uri="{FF2B5EF4-FFF2-40B4-BE49-F238E27FC236}">
                <a16:creationId xmlns:a16="http://schemas.microsoft.com/office/drawing/2014/main" id="{624C7785-DB52-472C-BC1C-08E47E920139}"/>
              </a:ext>
            </a:extLst>
          </p:cNvPr>
          <p:cNvSpPr/>
          <p:nvPr/>
        </p:nvSpPr>
        <p:spPr>
          <a:xfrm>
            <a:off x="7682888" y="5221386"/>
            <a:ext cx="1042822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Dewatering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(Filter press)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6" name="그룹 215">
            <a:extLst>
              <a:ext uri="{FF2B5EF4-FFF2-40B4-BE49-F238E27FC236}">
                <a16:creationId xmlns:a16="http://schemas.microsoft.com/office/drawing/2014/main" id="{D4A321B1-68B2-41A8-91D4-CBC38F832BC5}"/>
              </a:ext>
            </a:extLst>
          </p:cNvPr>
          <p:cNvGrpSpPr/>
          <p:nvPr/>
        </p:nvGrpSpPr>
        <p:grpSpPr>
          <a:xfrm>
            <a:off x="8820402" y="5629112"/>
            <a:ext cx="383527" cy="435473"/>
            <a:chOff x="554620" y="3144199"/>
            <a:chExt cx="383527" cy="435473"/>
          </a:xfrm>
        </p:grpSpPr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D08C3E7B-5801-402E-9F14-FE3CC055E3E5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DD0BD57B-AC98-45B7-92EE-D5FF14570051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1138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1A7F90F8-7125-4106-B3F4-F96EE07574DA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4090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4" name="그룹 223">
            <a:extLst>
              <a:ext uri="{FF2B5EF4-FFF2-40B4-BE49-F238E27FC236}">
                <a16:creationId xmlns:a16="http://schemas.microsoft.com/office/drawing/2014/main" id="{C3CBED0F-84A1-4323-A5D8-727038446019}"/>
              </a:ext>
            </a:extLst>
          </p:cNvPr>
          <p:cNvGrpSpPr/>
          <p:nvPr/>
        </p:nvGrpSpPr>
        <p:grpSpPr>
          <a:xfrm>
            <a:off x="6570872" y="5788539"/>
            <a:ext cx="333663" cy="435473"/>
            <a:chOff x="554620" y="3144199"/>
            <a:chExt cx="383527" cy="435473"/>
          </a:xfrm>
        </p:grpSpPr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9910FC0F-6906-40DA-8A1E-71501EB58698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81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AAF85318-86AC-49F1-BD6B-76F5E10582B8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1237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F7368495-A0EC-4F12-8930-336A8BFA3501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4080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4" name="Straight Arrow Connector 17">
            <a:extLst>
              <a:ext uri="{FF2B5EF4-FFF2-40B4-BE49-F238E27FC236}">
                <a16:creationId xmlns:a16="http://schemas.microsoft.com/office/drawing/2014/main" id="{3681F2C3-C615-4B6A-9BBF-9A72814EE40A}"/>
              </a:ext>
            </a:extLst>
          </p:cNvPr>
          <p:cNvCxnSpPr>
            <a:cxnSpLocks/>
          </p:cNvCxnSpPr>
          <p:nvPr/>
        </p:nvCxnSpPr>
        <p:spPr>
          <a:xfrm flipV="1">
            <a:off x="8531929" y="2502953"/>
            <a:ext cx="0" cy="59293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D8300DE8-EBE9-490F-BE6D-99EB0EB462D8}"/>
              </a:ext>
            </a:extLst>
          </p:cNvPr>
          <p:cNvSpPr txBox="1"/>
          <p:nvPr/>
        </p:nvSpPr>
        <p:spPr>
          <a:xfrm>
            <a:off x="8583572" y="2757046"/>
            <a:ext cx="52786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S8 – Air 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C12B61C-1563-4831-946F-1BA92A3E5CD2}"/>
              </a:ext>
            </a:extLst>
          </p:cNvPr>
          <p:cNvSpPr txBox="1"/>
          <p:nvPr/>
        </p:nvSpPr>
        <p:spPr>
          <a:xfrm>
            <a:off x="8589131" y="2928885"/>
            <a:ext cx="5020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853125</a:t>
            </a:r>
          </a:p>
        </p:txBody>
      </p:sp>
      <p:cxnSp>
        <p:nvCxnSpPr>
          <p:cNvPr id="246" name="Straight Arrow Connector 17">
            <a:extLst>
              <a:ext uri="{FF2B5EF4-FFF2-40B4-BE49-F238E27FC236}">
                <a16:creationId xmlns:a16="http://schemas.microsoft.com/office/drawing/2014/main" id="{FAC22DA1-E16C-4BC7-85B2-D0C6C5DE0B0F}"/>
              </a:ext>
            </a:extLst>
          </p:cNvPr>
          <p:cNvCxnSpPr>
            <a:cxnSpLocks/>
          </p:cNvCxnSpPr>
          <p:nvPr/>
        </p:nvCxnSpPr>
        <p:spPr>
          <a:xfrm>
            <a:off x="8354501" y="4554845"/>
            <a:ext cx="0" cy="65115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3" name="그룹 262">
            <a:extLst>
              <a:ext uri="{FF2B5EF4-FFF2-40B4-BE49-F238E27FC236}">
                <a16:creationId xmlns:a16="http://schemas.microsoft.com/office/drawing/2014/main" id="{1E4E7E8D-2597-4DA8-8F49-77B257A8DB25}"/>
              </a:ext>
            </a:extLst>
          </p:cNvPr>
          <p:cNvGrpSpPr/>
          <p:nvPr/>
        </p:nvGrpSpPr>
        <p:grpSpPr>
          <a:xfrm>
            <a:off x="10984208" y="2208272"/>
            <a:ext cx="377177" cy="435473"/>
            <a:chOff x="554620" y="3144199"/>
            <a:chExt cx="377177" cy="435473"/>
          </a:xfrm>
        </p:grpSpPr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3DE171D1-93A1-4C16-B097-CA93F5ADA285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38000</a:t>
              </a: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DB4A3FE4-C210-4D20-BC34-A5DC870F6E72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02CFBD67-A5BB-4880-8451-2BDCDC5A3BB4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67" name="Straight Arrow Connector 17">
            <a:extLst>
              <a:ext uri="{FF2B5EF4-FFF2-40B4-BE49-F238E27FC236}">
                <a16:creationId xmlns:a16="http://schemas.microsoft.com/office/drawing/2014/main" id="{D9DB2F6D-BED8-497D-9B8D-0E9B18268FBD}"/>
              </a:ext>
            </a:extLst>
          </p:cNvPr>
          <p:cNvCxnSpPr>
            <a:cxnSpLocks/>
          </p:cNvCxnSpPr>
          <p:nvPr/>
        </p:nvCxnSpPr>
        <p:spPr>
          <a:xfrm>
            <a:off x="10326323" y="1352550"/>
            <a:ext cx="0" cy="44101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38923D09-CF28-4201-80E9-7778FE273BA1}"/>
              </a:ext>
            </a:extLst>
          </p:cNvPr>
          <p:cNvSpPr txBox="1"/>
          <p:nvPr/>
        </p:nvSpPr>
        <p:spPr>
          <a:xfrm>
            <a:off x="9752136" y="1381648"/>
            <a:ext cx="7025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S11 –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</a:p>
        </p:txBody>
      </p:sp>
      <p:sp>
        <p:nvSpPr>
          <p:cNvPr id="133" name="Content Placeholder 1">
            <a:extLst>
              <a:ext uri="{FF2B5EF4-FFF2-40B4-BE49-F238E27FC236}">
                <a16:creationId xmlns:a16="http://schemas.microsoft.com/office/drawing/2014/main" id="{2B9628A3-3C43-4642-AE8A-B2F8CA55A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6000"/>
            <a:ext cx="11734798" cy="332399"/>
          </a:xfrm>
        </p:spPr>
        <p:txBody>
          <a:bodyPr/>
          <a:lstStyle/>
          <a:p>
            <a:r>
              <a:rPr lang="en-US" altLang="ko-KR" dirty="0"/>
              <a:t>Benchmark – Energy requirements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250553BB-AD73-4330-9B19-3270E7470D23}"/>
              </a:ext>
            </a:extLst>
          </p:cNvPr>
          <p:cNvGrpSpPr/>
          <p:nvPr/>
        </p:nvGrpSpPr>
        <p:grpSpPr>
          <a:xfrm>
            <a:off x="1470762" y="1497308"/>
            <a:ext cx="466795" cy="279097"/>
            <a:chOff x="1477608" y="1497308"/>
            <a:chExt cx="466795" cy="279097"/>
          </a:xfrm>
        </p:grpSpPr>
        <p:sp>
          <p:nvSpPr>
            <p:cNvPr id="141" name="순서도: 다른 페이지 연결선 140">
              <a:extLst>
                <a:ext uri="{FF2B5EF4-FFF2-40B4-BE49-F238E27FC236}">
                  <a16:creationId xmlns:a16="http://schemas.microsoft.com/office/drawing/2014/main" id="{B14B2BC6-90C5-440D-96DD-970E839A44FE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4B80508D-DA4A-4463-8D55-BE36B1602798}"/>
                </a:ext>
              </a:extLst>
            </p:cNvPr>
            <p:cNvSpPr/>
            <p:nvPr/>
          </p:nvSpPr>
          <p:spPr>
            <a:xfrm>
              <a:off x="1477608" y="1497308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2200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8" name="그룹 167">
            <a:extLst>
              <a:ext uri="{FF2B5EF4-FFF2-40B4-BE49-F238E27FC236}">
                <a16:creationId xmlns:a16="http://schemas.microsoft.com/office/drawing/2014/main" id="{43DF514D-A202-4C83-8BF2-A254940A736A}"/>
              </a:ext>
            </a:extLst>
          </p:cNvPr>
          <p:cNvGrpSpPr/>
          <p:nvPr/>
        </p:nvGrpSpPr>
        <p:grpSpPr>
          <a:xfrm>
            <a:off x="3306732" y="1497308"/>
            <a:ext cx="408528" cy="279097"/>
            <a:chOff x="1500609" y="1497308"/>
            <a:chExt cx="408528" cy="279097"/>
          </a:xfrm>
        </p:grpSpPr>
        <p:sp>
          <p:nvSpPr>
            <p:cNvPr id="169" name="순서도: 다른 페이지 연결선 168">
              <a:extLst>
                <a:ext uri="{FF2B5EF4-FFF2-40B4-BE49-F238E27FC236}">
                  <a16:creationId xmlns:a16="http://schemas.microsoft.com/office/drawing/2014/main" id="{134A9CA7-CC21-433D-B513-381B708C14C4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0" name="직사각형 169">
              <a:extLst>
                <a:ext uri="{FF2B5EF4-FFF2-40B4-BE49-F238E27FC236}">
                  <a16:creationId xmlns:a16="http://schemas.microsoft.com/office/drawing/2014/main" id="{8A0B1648-40E9-44B3-ABE8-D66258645263}"/>
                </a:ext>
              </a:extLst>
            </p:cNvPr>
            <p:cNvSpPr/>
            <p:nvPr/>
          </p:nvSpPr>
          <p:spPr>
            <a:xfrm>
              <a:off x="1512874" y="1497308"/>
              <a:ext cx="39626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>
                  <a:latin typeface="Arial" panose="020B0604020202020204" pitchFamily="34" charset="0"/>
                  <a:cs typeface="Arial" panose="020B0604020202020204" pitchFamily="34" charset="0"/>
                </a:rPr>
                <a:t>280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1" name="그룹 170">
            <a:extLst>
              <a:ext uri="{FF2B5EF4-FFF2-40B4-BE49-F238E27FC236}">
                <a16:creationId xmlns:a16="http://schemas.microsoft.com/office/drawing/2014/main" id="{FD6D96C5-29D7-4C82-81A6-C4384DAD0A9B}"/>
              </a:ext>
            </a:extLst>
          </p:cNvPr>
          <p:cNvGrpSpPr/>
          <p:nvPr/>
        </p:nvGrpSpPr>
        <p:grpSpPr>
          <a:xfrm>
            <a:off x="5113570" y="1497308"/>
            <a:ext cx="408528" cy="279097"/>
            <a:chOff x="1500609" y="1497308"/>
            <a:chExt cx="408528" cy="279097"/>
          </a:xfrm>
        </p:grpSpPr>
        <p:sp>
          <p:nvSpPr>
            <p:cNvPr id="176" name="순서도: 다른 페이지 연결선 175">
              <a:extLst>
                <a:ext uri="{FF2B5EF4-FFF2-40B4-BE49-F238E27FC236}">
                  <a16:creationId xmlns:a16="http://schemas.microsoft.com/office/drawing/2014/main" id="{5CEF962C-9DF4-46AB-8FCB-08852C668877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직사각형 176">
              <a:extLst>
                <a:ext uri="{FF2B5EF4-FFF2-40B4-BE49-F238E27FC236}">
                  <a16:creationId xmlns:a16="http://schemas.microsoft.com/office/drawing/2014/main" id="{1680E88F-68E0-429E-B251-3AD2D803E6E3}"/>
                </a:ext>
              </a:extLst>
            </p:cNvPr>
            <p:cNvSpPr/>
            <p:nvPr/>
          </p:nvSpPr>
          <p:spPr>
            <a:xfrm>
              <a:off x="1512874" y="1497308"/>
              <a:ext cx="39626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2" name="그룹 181">
            <a:extLst>
              <a:ext uri="{FF2B5EF4-FFF2-40B4-BE49-F238E27FC236}">
                <a16:creationId xmlns:a16="http://schemas.microsoft.com/office/drawing/2014/main" id="{DE0F6368-A212-4976-BC17-B67449191654}"/>
              </a:ext>
            </a:extLst>
          </p:cNvPr>
          <p:cNvGrpSpPr/>
          <p:nvPr/>
        </p:nvGrpSpPr>
        <p:grpSpPr>
          <a:xfrm>
            <a:off x="8128187" y="1497308"/>
            <a:ext cx="466795" cy="279097"/>
            <a:chOff x="1477608" y="1497308"/>
            <a:chExt cx="466795" cy="279097"/>
          </a:xfrm>
        </p:grpSpPr>
        <p:sp>
          <p:nvSpPr>
            <p:cNvPr id="187" name="순서도: 다른 페이지 연결선 186">
              <a:extLst>
                <a:ext uri="{FF2B5EF4-FFF2-40B4-BE49-F238E27FC236}">
                  <a16:creationId xmlns:a16="http://schemas.microsoft.com/office/drawing/2014/main" id="{774B4363-F56F-4A35-8C8D-0E7598E9C990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2" name="직사각형 191">
              <a:extLst>
                <a:ext uri="{FF2B5EF4-FFF2-40B4-BE49-F238E27FC236}">
                  <a16:creationId xmlns:a16="http://schemas.microsoft.com/office/drawing/2014/main" id="{6A817DF6-482D-4393-A405-CF6AD24BC639}"/>
                </a:ext>
              </a:extLst>
            </p:cNvPr>
            <p:cNvSpPr/>
            <p:nvPr/>
          </p:nvSpPr>
          <p:spPr>
            <a:xfrm>
              <a:off x="1477608" y="1497308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7900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8D070C9D-7D23-41E7-AD21-AC8FFEEC1BD2}"/>
              </a:ext>
            </a:extLst>
          </p:cNvPr>
          <p:cNvGrpSpPr/>
          <p:nvPr/>
        </p:nvGrpSpPr>
        <p:grpSpPr>
          <a:xfrm rot="10800000">
            <a:off x="10126635" y="2542037"/>
            <a:ext cx="407101" cy="279097"/>
            <a:chOff x="1500609" y="1497308"/>
            <a:chExt cx="407101" cy="279097"/>
          </a:xfrm>
        </p:grpSpPr>
        <p:sp>
          <p:nvSpPr>
            <p:cNvPr id="220" name="순서도: 다른 페이지 연결선 219">
              <a:extLst>
                <a:ext uri="{FF2B5EF4-FFF2-40B4-BE49-F238E27FC236}">
                  <a16:creationId xmlns:a16="http://schemas.microsoft.com/office/drawing/2014/main" id="{7B5E1102-4BEF-4B78-8BC5-E5E19A98A56C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직사각형 220">
              <a:extLst>
                <a:ext uri="{FF2B5EF4-FFF2-40B4-BE49-F238E27FC236}">
                  <a16:creationId xmlns:a16="http://schemas.microsoft.com/office/drawing/2014/main" id="{99D78A99-5278-4F5E-BB0E-E10DF7BF8643}"/>
                </a:ext>
              </a:extLst>
            </p:cNvPr>
            <p:cNvSpPr/>
            <p:nvPr/>
          </p:nvSpPr>
          <p:spPr>
            <a:xfrm rot="10800000">
              <a:off x="1548140" y="1497308"/>
              <a:ext cx="32573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46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2" name="그룹 231">
            <a:extLst>
              <a:ext uri="{FF2B5EF4-FFF2-40B4-BE49-F238E27FC236}">
                <a16:creationId xmlns:a16="http://schemas.microsoft.com/office/drawing/2014/main" id="{199CF1D4-B818-44C6-A425-0DFECA066049}"/>
              </a:ext>
            </a:extLst>
          </p:cNvPr>
          <p:cNvGrpSpPr/>
          <p:nvPr/>
        </p:nvGrpSpPr>
        <p:grpSpPr>
          <a:xfrm rot="10800000">
            <a:off x="8006168" y="5959506"/>
            <a:ext cx="408528" cy="279097"/>
            <a:chOff x="1500609" y="1497308"/>
            <a:chExt cx="408528" cy="279097"/>
          </a:xfrm>
        </p:grpSpPr>
        <p:sp>
          <p:nvSpPr>
            <p:cNvPr id="233" name="순서도: 다른 페이지 연결선 232">
              <a:extLst>
                <a:ext uri="{FF2B5EF4-FFF2-40B4-BE49-F238E27FC236}">
                  <a16:creationId xmlns:a16="http://schemas.microsoft.com/office/drawing/2014/main" id="{8760824A-E3B0-4DD0-9232-CCE3759A0BA0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5" name="직사각형 234">
              <a:extLst>
                <a:ext uri="{FF2B5EF4-FFF2-40B4-BE49-F238E27FC236}">
                  <a16:creationId xmlns:a16="http://schemas.microsoft.com/office/drawing/2014/main" id="{E08FA4D7-73A3-4ABD-B2FE-670A3498DD47}"/>
                </a:ext>
              </a:extLst>
            </p:cNvPr>
            <p:cNvSpPr/>
            <p:nvPr/>
          </p:nvSpPr>
          <p:spPr>
            <a:xfrm rot="10800000">
              <a:off x="1512874" y="1497308"/>
              <a:ext cx="39626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>
                  <a:latin typeface="Arial" panose="020B0604020202020204" pitchFamily="34" charset="0"/>
                  <a:cs typeface="Arial" panose="020B0604020202020204" pitchFamily="34" charset="0"/>
                </a:rPr>
                <a:t>460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6" name="그룹 235">
            <a:extLst>
              <a:ext uri="{FF2B5EF4-FFF2-40B4-BE49-F238E27FC236}">
                <a16:creationId xmlns:a16="http://schemas.microsoft.com/office/drawing/2014/main" id="{7C143FF7-EBC4-4EDF-9510-DEACCF5A2F2F}"/>
              </a:ext>
            </a:extLst>
          </p:cNvPr>
          <p:cNvGrpSpPr/>
          <p:nvPr/>
        </p:nvGrpSpPr>
        <p:grpSpPr>
          <a:xfrm rot="16200000">
            <a:off x="9340117" y="3389972"/>
            <a:ext cx="407101" cy="466795"/>
            <a:chOff x="1500609" y="1396557"/>
            <a:chExt cx="407101" cy="466795"/>
          </a:xfrm>
        </p:grpSpPr>
        <p:sp>
          <p:nvSpPr>
            <p:cNvPr id="238" name="순서도: 다른 페이지 연결선 237">
              <a:extLst>
                <a:ext uri="{FF2B5EF4-FFF2-40B4-BE49-F238E27FC236}">
                  <a16:creationId xmlns:a16="http://schemas.microsoft.com/office/drawing/2014/main" id="{95C7E3FB-D04F-42D6-A3B0-44B48A1B6E43}"/>
                </a:ext>
              </a:extLst>
            </p:cNvPr>
            <p:cNvSpPr/>
            <p:nvPr/>
          </p:nvSpPr>
          <p:spPr>
            <a:xfrm>
              <a:off x="1500609" y="1475898"/>
              <a:ext cx="407101" cy="32906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0" name="직사각형 239">
              <a:extLst>
                <a:ext uri="{FF2B5EF4-FFF2-40B4-BE49-F238E27FC236}">
                  <a16:creationId xmlns:a16="http://schemas.microsoft.com/office/drawing/2014/main" id="{EDB7F7D3-6A90-4934-AAA1-476036425670}"/>
                </a:ext>
              </a:extLst>
            </p:cNvPr>
            <p:cNvSpPr/>
            <p:nvPr/>
          </p:nvSpPr>
          <p:spPr>
            <a:xfrm rot="5400000">
              <a:off x="1477613" y="1506844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2520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44FB30F2-EFC5-4609-8DAC-95A27F11E3B6}"/>
              </a:ext>
            </a:extLst>
          </p:cNvPr>
          <p:cNvGrpSpPr/>
          <p:nvPr/>
        </p:nvGrpSpPr>
        <p:grpSpPr>
          <a:xfrm rot="16200000">
            <a:off x="4333881" y="3698167"/>
            <a:ext cx="407101" cy="337878"/>
            <a:chOff x="1500609" y="1467084"/>
            <a:chExt cx="407101" cy="337878"/>
          </a:xfrm>
        </p:grpSpPr>
        <p:sp>
          <p:nvSpPr>
            <p:cNvPr id="242" name="순서도: 다른 페이지 연결선 241">
              <a:extLst>
                <a:ext uri="{FF2B5EF4-FFF2-40B4-BE49-F238E27FC236}">
                  <a16:creationId xmlns:a16="http://schemas.microsoft.com/office/drawing/2014/main" id="{EA4B1C6E-73CB-41C4-A61B-29443CEF891B}"/>
                </a:ext>
              </a:extLst>
            </p:cNvPr>
            <p:cNvSpPr/>
            <p:nvPr/>
          </p:nvSpPr>
          <p:spPr>
            <a:xfrm>
              <a:off x="1500609" y="1475898"/>
              <a:ext cx="407101" cy="32906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3" name="직사각형 242">
              <a:extLst>
                <a:ext uri="{FF2B5EF4-FFF2-40B4-BE49-F238E27FC236}">
                  <a16:creationId xmlns:a16="http://schemas.microsoft.com/office/drawing/2014/main" id="{C1A26CE0-C843-4DFE-98BA-6C30DA7C4EC8}"/>
                </a:ext>
              </a:extLst>
            </p:cNvPr>
            <p:cNvSpPr/>
            <p:nvPr/>
          </p:nvSpPr>
          <p:spPr>
            <a:xfrm rot="5400000">
              <a:off x="1548144" y="1506839"/>
              <a:ext cx="32573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320B1D0-45BA-49F1-9CB6-B12D13C1A9A8}"/>
              </a:ext>
            </a:extLst>
          </p:cNvPr>
          <p:cNvSpPr/>
          <p:nvPr/>
        </p:nvSpPr>
        <p:spPr>
          <a:xfrm>
            <a:off x="778803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(Activated sludge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clarifier)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5FAD2B9-0F0B-49EC-9D3E-FB7C313E5F41}"/>
              </a:ext>
            </a:extLst>
          </p:cNvPr>
          <p:cNvGrpSpPr/>
          <p:nvPr/>
        </p:nvGrpSpPr>
        <p:grpSpPr>
          <a:xfrm>
            <a:off x="9950967" y="4364595"/>
            <a:ext cx="1967977" cy="1759745"/>
            <a:chOff x="10033517" y="4364595"/>
            <a:chExt cx="1967977" cy="1759745"/>
          </a:xfrm>
        </p:grpSpPr>
        <p:grpSp>
          <p:nvGrpSpPr>
            <p:cNvPr id="228" name="그룹 121">
              <a:extLst>
                <a:ext uri="{FF2B5EF4-FFF2-40B4-BE49-F238E27FC236}">
                  <a16:creationId xmlns:a16="http://schemas.microsoft.com/office/drawing/2014/main" id="{AA55BB1B-D7C1-4A53-8657-4525B5B3CC38}"/>
                </a:ext>
              </a:extLst>
            </p:cNvPr>
            <p:cNvGrpSpPr/>
            <p:nvPr/>
          </p:nvGrpSpPr>
          <p:grpSpPr>
            <a:xfrm>
              <a:off x="10033517" y="4364595"/>
              <a:ext cx="1967977" cy="1759745"/>
              <a:chOff x="10119360" y="3429000"/>
              <a:chExt cx="1933446" cy="1345294"/>
            </a:xfrm>
          </p:grpSpPr>
          <p:sp>
            <p:nvSpPr>
              <p:cNvPr id="244" name="TextBox 243">
                <a:extLst>
                  <a:ext uri="{FF2B5EF4-FFF2-40B4-BE49-F238E27FC236}">
                    <a16:creationId xmlns:a16="http://schemas.microsoft.com/office/drawing/2014/main" id="{8D4FA14E-4DB9-4B6F-A31D-DC37DF2A795D}"/>
                  </a:ext>
                </a:extLst>
              </p:cNvPr>
              <p:cNvSpPr txBox="1"/>
              <p:nvPr/>
            </p:nvSpPr>
            <p:spPr>
              <a:xfrm>
                <a:off x="10245948" y="3530533"/>
                <a:ext cx="1733116" cy="7764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Units</a:t>
                </a:r>
              </a:p>
              <a:p>
                <a:endParaRPr lang="en-US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Volume flow [m</a:t>
                </a:r>
                <a:r>
                  <a:rPr lang="en-US" altLang="ko-KR" sz="11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altLang="ko-KR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/d]</a:t>
                </a:r>
              </a:p>
              <a:p>
                <a:r>
                  <a:rPr lang="en-US" altLang="ko-KR" sz="11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Chemical mass flow [kg/d]</a:t>
                </a:r>
                <a:endPara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11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BOD</a:t>
                </a:r>
                <a:r>
                  <a:rPr lang="en-US" altLang="ko-KR" sz="1100" b="1" baseline="-25000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altLang="ko-KR" sz="11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mass flow [kg/d]</a:t>
                </a:r>
              </a:p>
              <a:p>
                <a:r>
                  <a:rPr lang="en-US" altLang="ko-KR" sz="11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TSS mass flow [kg/d]</a:t>
                </a:r>
              </a:p>
            </p:txBody>
          </p:sp>
          <p:sp>
            <p:nvSpPr>
              <p:cNvPr id="245" name="사각형: 둥근 모서리 120">
                <a:extLst>
                  <a:ext uri="{FF2B5EF4-FFF2-40B4-BE49-F238E27FC236}">
                    <a16:creationId xmlns:a16="http://schemas.microsoft.com/office/drawing/2014/main" id="{836CB5A6-BC12-4FD3-82CA-E1E588936246}"/>
                  </a:ext>
                </a:extLst>
              </p:cNvPr>
              <p:cNvSpPr/>
              <p:nvPr/>
            </p:nvSpPr>
            <p:spPr>
              <a:xfrm>
                <a:off x="10119360" y="3429000"/>
                <a:ext cx="1933446" cy="1345294"/>
              </a:xfrm>
              <a:prstGeom prst="roundRect">
                <a:avLst>
                  <a:gd name="adj" fmla="val 5574"/>
                </a:avLst>
              </a:prstGeom>
              <a:noFill/>
              <a:ln w="25400">
                <a:solidFill>
                  <a:srgbClr val="01636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7" name="순서도: 다른 페이지 연결선 241">
              <a:extLst>
                <a:ext uri="{FF2B5EF4-FFF2-40B4-BE49-F238E27FC236}">
                  <a16:creationId xmlns:a16="http://schemas.microsoft.com/office/drawing/2014/main" id="{C46B3A04-2700-4E8F-A827-7FC323F3DF27}"/>
                </a:ext>
              </a:extLst>
            </p:cNvPr>
            <p:cNvSpPr/>
            <p:nvPr/>
          </p:nvSpPr>
          <p:spPr>
            <a:xfrm rot="16200000">
              <a:off x="10220516" y="5565009"/>
              <a:ext cx="195569" cy="247231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D2057653-0035-4EF7-BA10-D5EC748A8D57}"/>
                </a:ext>
              </a:extLst>
            </p:cNvPr>
            <p:cNvSpPr/>
            <p:nvPr/>
          </p:nvSpPr>
          <p:spPr>
            <a:xfrm>
              <a:off x="10405403" y="5604183"/>
              <a:ext cx="1410964" cy="227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Electricity [kWh/d]</a:t>
              </a:r>
            </a:p>
          </p:txBody>
        </p:sp>
        <p:sp>
          <p:nvSpPr>
            <p:cNvPr id="249" name="순서도: 다른 페이지 연결선 241">
              <a:extLst>
                <a:ext uri="{FF2B5EF4-FFF2-40B4-BE49-F238E27FC236}">
                  <a16:creationId xmlns:a16="http://schemas.microsoft.com/office/drawing/2014/main" id="{C04DF288-7AD1-4D25-A08B-3A43F48BF23F}"/>
                </a:ext>
              </a:extLst>
            </p:cNvPr>
            <p:cNvSpPr/>
            <p:nvPr/>
          </p:nvSpPr>
          <p:spPr>
            <a:xfrm rot="16200000">
              <a:off x="10220516" y="5819450"/>
              <a:ext cx="195569" cy="247231"/>
            </a:xfrm>
            <a:prstGeom prst="flowChartOffpageConnector">
              <a:avLst/>
            </a:prstGeom>
            <a:solidFill>
              <a:srgbClr val="FF0000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557CD95F-D17D-4A26-8E21-23BA5B46BE3A}"/>
                </a:ext>
              </a:extLst>
            </p:cNvPr>
            <p:cNvSpPr/>
            <p:nvPr/>
          </p:nvSpPr>
          <p:spPr>
            <a:xfrm>
              <a:off x="10405403" y="5838670"/>
              <a:ext cx="1045479" cy="227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Heat [kWh/d]</a:t>
              </a:r>
            </a:p>
          </p:txBody>
        </p:sp>
      </p:grpSp>
      <p:sp>
        <p:nvSpPr>
          <p:cNvPr id="252" name="Rectangle 251">
            <a:extLst>
              <a:ext uri="{FF2B5EF4-FFF2-40B4-BE49-F238E27FC236}">
                <a16:creationId xmlns:a16="http://schemas.microsoft.com/office/drawing/2014/main" id="{25E2AF60-DB2A-483E-A906-05CA36ABE03B}"/>
              </a:ext>
            </a:extLst>
          </p:cNvPr>
          <p:cNvSpPr/>
          <p:nvPr/>
        </p:nvSpPr>
        <p:spPr>
          <a:xfrm>
            <a:off x="10292159" y="1408237"/>
            <a:ext cx="3962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3273C5BD-5C22-49F2-9ED1-9B9E0F360118}"/>
              </a:ext>
            </a:extLst>
          </p:cNvPr>
          <p:cNvSpPr txBox="1"/>
          <p:nvPr/>
        </p:nvSpPr>
        <p:spPr>
          <a:xfrm>
            <a:off x="8368729" y="4468088"/>
            <a:ext cx="7025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S18 –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Lime and polymer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E310A390-1A04-47C7-B6C2-ECEF6F12CF77}"/>
              </a:ext>
            </a:extLst>
          </p:cNvPr>
          <p:cNvSpPr txBox="1"/>
          <p:nvPr/>
        </p:nvSpPr>
        <p:spPr>
          <a:xfrm>
            <a:off x="8302272" y="4969397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33612D2F-6A86-40B9-A94B-977C8EA43BFB}"/>
              </a:ext>
            </a:extLst>
          </p:cNvPr>
          <p:cNvSpPr/>
          <p:nvPr/>
        </p:nvSpPr>
        <p:spPr>
          <a:xfrm>
            <a:off x="1043729" y="3823860"/>
            <a:ext cx="1316293" cy="21088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96C45186-0181-4BB2-B3E3-C102FDF87399}"/>
              </a:ext>
            </a:extLst>
          </p:cNvPr>
          <p:cNvSpPr/>
          <p:nvPr/>
        </p:nvSpPr>
        <p:spPr>
          <a:xfrm>
            <a:off x="1191729" y="3974197"/>
            <a:ext cx="1042822" cy="10431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Wastewater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F4FEE39-6C99-46BD-9468-3DD6EB69E484}"/>
              </a:ext>
            </a:extLst>
          </p:cNvPr>
          <p:cNvSpPr/>
          <p:nvPr/>
        </p:nvSpPr>
        <p:spPr>
          <a:xfrm>
            <a:off x="449739" y="4028837"/>
            <a:ext cx="717089" cy="567560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228F2388-587F-4FD6-85E6-1B5597C862BF}"/>
              </a:ext>
            </a:extLst>
          </p:cNvPr>
          <p:cNvSpPr txBox="1"/>
          <p:nvPr/>
        </p:nvSpPr>
        <p:spPr>
          <a:xfrm>
            <a:off x="420070" y="4516004"/>
            <a:ext cx="45638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Wastewater</a:t>
            </a:r>
          </a:p>
        </p:txBody>
      </p:sp>
      <p:sp>
        <p:nvSpPr>
          <p:cNvPr id="273" name="Arrow: Right 272">
            <a:extLst>
              <a:ext uri="{FF2B5EF4-FFF2-40B4-BE49-F238E27FC236}">
                <a16:creationId xmlns:a16="http://schemas.microsoft.com/office/drawing/2014/main" id="{AE176A19-D132-441C-BDEC-41F79A68EB93}"/>
              </a:ext>
            </a:extLst>
          </p:cNvPr>
          <p:cNvSpPr/>
          <p:nvPr/>
        </p:nvSpPr>
        <p:spPr>
          <a:xfrm>
            <a:off x="2240901" y="3926443"/>
            <a:ext cx="717089" cy="567560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F66860C9-0D04-4098-8020-C765D59F9F22}"/>
              </a:ext>
            </a:extLst>
          </p:cNvPr>
          <p:cNvSpPr txBox="1"/>
          <p:nvPr/>
        </p:nvSpPr>
        <p:spPr>
          <a:xfrm>
            <a:off x="2960160" y="4062262"/>
            <a:ext cx="56602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Treated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</p:txBody>
      </p:sp>
      <p:grpSp>
        <p:nvGrpSpPr>
          <p:cNvPr id="275" name="그룹 167">
            <a:extLst>
              <a:ext uri="{FF2B5EF4-FFF2-40B4-BE49-F238E27FC236}">
                <a16:creationId xmlns:a16="http://schemas.microsoft.com/office/drawing/2014/main" id="{B4103825-4381-4892-879C-C7DEBAC538DE}"/>
              </a:ext>
            </a:extLst>
          </p:cNvPr>
          <p:cNvGrpSpPr/>
          <p:nvPr/>
        </p:nvGrpSpPr>
        <p:grpSpPr>
          <a:xfrm>
            <a:off x="1456330" y="3528497"/>
            <a:ext cx="513621" cy="414113"/>
            <a:chOff x="1498701" y="1472512"/>
            <a:chExt cx="350810" cy="262785"/>
          </a:xfrm>
        </p:grpSpPr>
        <p:sp>
          <p:nvSpPr>
            <p:cNvPr id="276" name="순서도: 다른 페이지 연결선 168">
              <a:extLst>
                <a:ext uri="{FF2B5EF4-FFF2-40B4-BE49-F238E27FC236}">
                  <a16:creationId xmlns:a16="http://schemas.microsoft.com/office/drawing/2014/main" id="{E3B4EE06-B567-4EE0-9FC8-74054F6B3768}"/>
                </a:ext>
              </a:extLst>
            </p:cNvPr>
            <p:cNvSpPr/>
            <p:nvPr/>
          </p:nvSpPr>
          <p:spPr>
            <a:xfrm>
              <a:off x="1498701" y="1472512"/>
              <a:ext cx="342916" cy="262785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7" name="직사각형 169">
              <a:extLst>
                <a:ext uri="{FF2B5EF4-FFF2-40B4-BE49-F238E27FC236}">
                  <a16:creationId xmlns:a16="http://schemas.microsoft.com/office/drawing/2014/main" id="{E1138D03-1312-413D-81D8-96626EE9130E}"/>
                </a:ext>
              </a:extLst>
            </p:cNvPr>
            <p:cNvSpPr/>
            <p:nvPr/>
          </p:nvSpPr>
          <p:spPr>
            <a:xfrm>
              <a:off x="1506596" y="1477368"/>
              <a:ext cx="342915" cy="1562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>
                  <a:latin typeface="Arial" panose="020B0604020202020204" pitchFamily="34" charset="0"/>
                  <a:cs typeface="Arial" panose="020B0604020202020204" pitchFamily="34" charset="0"/>
                </a:rPr>
                <a:t>0.390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8" name="Rectangle 277">
            <a:extLst>
              <a:ext uri="{FF2B5EF4-FFF2-40B4-BE49-F238E27FC236}">
                <a16:creationId xmlns:a16="http://schemas.microsoft.com/office/drawing/2014/main" id="{6321E203-7E60-450B-8749-64D6FC269CF3}"/>
              </a:ext>
            </a:extLst>
          </p:cNvPr>
          <p:cNvSpPr/>
          <p:nvPr/>
        </p:nvSpPr>
        <p:spPr>
          <a:xfrm>
            <a:off x="1191729" y="5471021"/>
            <a:ext cx="1042822" cy="3323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sp>
        <p:nvSpPr>
          <p:cNvPr id="279" name="Arrow: Right 278">
            <a:extLst>
              <a:ext uri="{FF2B5EF4-FFF2-40B4-BE49-F238E27FC236}">
                <a16:creationId xmlns:a16="http://schemas.microsoft.com/office/drawing/2014/main" id="{3CF25CEC-2984-4BD5-890C-31288E925269}"/>
              </a:ext>
            </a:extLst>
          </p:cNvPr>
          <p:cNvSpPr/>
          <p:nvPr/>
        </p:nvSpPr>
        <p:spPr>
          <a:xfrm rot="5400000">
            <a:off x="1232820" y="4980172"/>
            <a:ext cx="429241" cy="513437"/>
          </a:xfrm>
          <a:prstGeom prst="rightArrow">
            <a:avLst>
              <a:gd name="adj1" fmla="val 48646"/>
              <a:gd name="adj2" fmla="val 56782"/>
            </a:avLst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1" name="Arrow: Right 280">
            <a:extLst>
              <a:ext uri="{FF2B5EF4-FFF2-40B4-BE49-F238E27FC236}">
                <a16:creationId xmlns:a16="http://schemas.microsoft.com/office/drawing/2014/main" id="{F53473EF-615A-41E2-8006-F33651D308C9}"/>
              </a:ext>
            </a:extLst>
          </p:cNvPr>
          <p:cNvSpPr/>
          <p:nvPr/>
        </p:nvSpPr>
        <p:spPr>
          <a:xfrm>
            <a:off x="233596" y="6236498"/>
            <a:ext cx="212955" cy="172693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0E6D456C-B666-47CA-BD85-76CF5833263F}"/>
              </a:ext>
            </a:extLst>
          </p:cNvPr>
          <p:cNvSpPr txBox="1"/>
          <p:nvPr/>
        </p:nvSpPr>
        <p:spPr>
          <a:xfrm>
            <a:off x="441753" y="6204854"/>
            <a:ext cx="50202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/d]</a:t>
            </a:r>
          </a:p>
        </p:txBody>
      </p:sp>
      <p:sp>
        <p:nvSpPr>
          <p:cNvPr id="283" name="Arrow: Right 282">
            <a:extLst>
              <a:ext uri="{FF2B5EF4-FFF2-40B4-BE49-F238E27FC236}">
                <a16:creationId xmlns:a16="http://schemas.microsoft.com/office/drawing/2014/main" id="{8F33159A-284F-404A-BFDF-1045A857CFDD}"/>
              </a:ext>
            </a:extLst>
          </p:cNvPr>
          <p:cNvSpPr/>
          <p:nvPr/>
        </p:nvSpPr>
        <p:spPr>
          <a:xfrm>
            <a:off x="1010969" y="6228109"/>
            <a:ext cx="212955" cy="172693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20A08C3-1DFD-441A-B564-DA4E36D3B0EE}"/>
              </a:ext>
            </a:extLst>
          </p:cNvPr>
          <p:cNvSpPr txBox="1"/>
          <p:nvPr/>
        </p:nvSpPr>
        <p:spPr>
          <a:xfrm>
            <a:off x="1241986" y="6196465"/>
            <a:ext cx="50202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/d]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4D9467-11BE-4111-85E0-5C8ACA0A03E3}"/>
              </a:ext>
            </a:extLst>
          </p:cNvPr>
          <p:cNvSpPr/>
          <p:nvPr/>
        </p:nvSpPr>
        <p:spPr>
          <a:xfrm>
            <a:off x="1190021" y="5145051"/>
            <a:ext cx="52290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0.056</a:t>
            </a:r>
          </a:p>
        </p:txBody>
      </p:sp>
      <p:grpSp>
        <p:nvGrpSpPr>
          <p:cNvPr id="285" name="그룹 167">
            <a:extLst>
              <a:ext uri="{FF2B5EF4-FFF2-40B4-BE49-F238E27FC236}">
                <a16:creationId xmlns:a16="http://schemas.microsoft.com/office/drawing/2014/main" id="{6733CE6E-CAA1-4830-81CB-486328B8D5D1}"/>
              </a:ext>
            </a:extLst>
          </p:cNvPr>
          <p:cNvGrpSpPr/>
          <p:nvPr/>
        </p:nvGrpSpPr>
        <p:grpSpPr>
          <a:xfrm rot="10800000">
            <a:off x="1740630" y="5036434"/>
            <a:ext cx="522900" cy="424674"/>
            <a:chOff x="1434599" y="1409218"/>
            <a:chExt cx="475365" cy="326079"/>
          </a:xfrm>
        </p:grpSpPr>
        <p:sp>
          <p:nvSpPr>
            <p:cNvPr id="286" name="순서도: 다른 페이지 연결선 168">
              <a:extLst>
                <a:ext uri="{FF2B5EF4-FFF2-40B4-BE49-F238E27FC236}">
                  <a16:creationId xmlns:a16="http://schemas.microsoft.com/office/drawing/2014/main" id="{3B119C05-FB26-44B1-AADE-1299EA9942DA}"/>
                </a:ext>
              </a:extLst>
            </p:cNvPr>
            <p:cNvSpPr/>
            <p:nvPr/>
          </p:nvSpPr>
          <p:spPr>
            <a:xfrm>
              <a:off x="1498701" y="1416881"/>
              <a:ext cx="342916" cy="318416"/>
            </a:xfrm>
            <a:prstGeom prst="flowChartOffpageConnector">
              <a:avLst/>
            </a:prstGeom>
            <a:solidFill>
              <a:srgbClr val="FF0000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직사각형 169">
              <a:extLst>
                <a:ext uri="{FF2B5EF4-FFF2-40B4-BE49-F238E27FC236}">
                  <a16:creationId xmlns:a16="http://schemas.microsoft.com/office/drawing/2014/main" id="{C6E9C6E4-E549-4468-995D-2E29CDE745D8}"/>
                </a:ext>
              </a:extLst>
            </p:cNvPr>
            <p:cNvSpPr/>
            <p:nvPr/>
          </p:nvSpPr>
          <p:spPr>
            <a:xfrm rot="10800000">
              <a:off x="1434599" y="1409218"/>
              <a:ext cx="475365" cy="1949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50" b="1">
                  <a:latin typeface="Arial" panose="020B0604020202020204" pitchFamily="34" charset="0"/>
                  <a:cs typeface="Arial" panose="020B0604020202020204" pitchFamily="34" charset="0"/>
                </a:rPr>
                <a:t>0.285</a:t>
              </a:r>
              <a:endParaRPr lang="ko-KR" altLang="en-US" sz="10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8ABA24-4738-44C0-ABBF-707F23FD00F7}"/>
              </a:ext>
            </a:extLst>
          </p:cNvPr>
          <p:cNvGrpSpPr/>
          <p:nvPr/>
        </p:nvGrpSpPr>
        <p:grpSpPr>
          <a:xfrm>
            <a:off x="1866736" y="6150359"/>
            <a:ext cx="1808618" cy="472156"/>
            <a:chOff x="10285989" y="5744518"/>
            <a:chExt cx="1808618" cy="472156"/>
          </a:xfrm>
        </p:grpSpPr>
        <p:sp>
          <p:nvSpPr>
            <p:cNvPr id="290" name="순서도: 다른 페이지 연결선 241">
              <a:extLst>
                <a:ext uri="{FF2B5EF4-FFF2-40B4-BE49-F238E27FC236}">
                  <a16:creationId xmlns:a16="http://schemas.microsoft.com/office/drawing/2014/main" id="{933A769E-4145-40DF-BB95-B26A66666BB8}"/>
                </a:ext>
              </a:extLst>
            </p:cNvPr>
            <p:cNvSpPr/>
            <p:nvPr/>
          </p:nvSpPr>
          <p:spPr>
            <a:xfrm rot="16200000">
              <a:off x="10307337" y="5738863"/>
              <a:ext cx="161627" cy="204323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5DE20C0E-98FA-470F-8FDE-6D90D7ADCD10}"/>
                </a:ext>
              </a:extLst>
            </p:cNvPr>
            <p:cNvSpPr/>
            <p:nvPr/>
          </p:nvSpPr>
          <p:spPr>
            <a:xfrm>
              <a:off x="10475253" y="5744518"/>
              <a:ext cx="161935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Electricity [kWh/(m</a:t>
              </a:r>
              <a:r>
                <a:rPr lang="en-US" altLang="ko-KR" sz="10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/d)]</a:t>
              </a:r>
            </a:p>
          </p:txBody>
        </p:sp>
        <p:sp>
          <p:nvSpPr>
            <p:cNvPr id="292" name="순서도: 다른 페이지 연결선 241">
              <a:extLst>
                <a:ext uri="{FF2B5EF4-FFF2-40B4-BE49-F238E27FC236}">
                  <a16:creationId xmlns:a16="http://schemas.microsoft.com/office/drawing/2014/main" id="{E822635C-0A66-44A6-A1ED-1D2F564798E7}"/>
                </a:ext>
              </a:extLst>
            </p:cNvPr>
            <p:cNvSpPr/>
            <p:nvPr/>
          </p:nvSpPr>
          <p:spPr>
            <a:xfrm rot="16200000">
              <a:off x="10307337" y="5993304"/>
              <a:ext cx="161627" cy="204323"/>
            </a:xfrm>
            <a:prstGeom prst="flowChartOffpageConnector">
              <a:avLst/>
            </a:prstGeom>
            <a:solidFill>
              <a:srgbClr val="FF0000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0E28F324-F900-47F8-955A-838D076E8570}"/>
                </a:ext>
              </a:extLst>
            </p:cNvPr>
            <p:cNvSpPr/>
            <p:nvPr/>
          </p:nvSpPr>
          <p:spPr>
            <a:xfrm>
              <a:off x="10475253" y="6001230"/>
              <a:ext cx="1252266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Heat [</a:t>
              </a:r>
              <a:r>
                <a:rPr lang="en-US" altLang="ko-KR" sz="1000" b="1">
                  <a:latin typeface="Arial" panose="020B0604020202020204" pitchFamily="34" charset="0"/>
                  <a:cs typeface="Arial" panose="020B0604020202020204" pitchFamily="34" charset="0"/>
                </a:rPr>
                <a:t>kWh/(m</a:t>
              </a:r>
              <a:r>
                <a:rPr lang="en-US" altLang="ko-KR" sz="1000" b="1" baseline="30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ko-KR" sz="1000" b="1">
                  <a:latin typeface="Arial" panose="020B0604020202020204" pitchFamily="34" charset="0"/>
                  <a:cs typeface="Arial" panose="020B0604020202020204" pitchFamily="34" charset="0"/>
                </a:rPr>
                <a:t>/d)]</a:t>
              </a:r>
              <a:endPara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7" name="그룹 228">
            <a:extLst>
              <a:ext uri="{FF2B5EF4-FFF2-40B4-BE49-F238E27FC236}">
                <a16:creationId xmlns:a16="http://schemas.microsoft.com/office/drawing/2014/main" id="{1FF55FD2-A9FD-401C-9133-D7294DCF3BE1}"/>
              </a:ext>
            </a:extLst>
          </p:cNvPr>
          <p:cNvGrpSpPr/>
          <p:nvPr/>
        </p:nvGrpSpPr>
        <p:grpSpPr>
          <a:xfrm rot="10800000">
            <a:off x="5523742" y="5959506"/>
            <a:ext cx="591061" cy="279097"/>
            <a:chOff x="1385921" y="1497308"/>
            <a:chExt cx="650167" cy="279097"/>
          </a:xfrm>
        </p:grpSpPr>
        <p:sp>
          <p:nvSpPr>
            <p:cNvPr id="298" name="순서도: 다른 페이지 연결선 229">
              <a:extLst>
                <a:ext uri="{FF2B5EF4-FFF2-40B4-BE49-F238E27FC236}">
                  <a16:creationId xmlns:a16="http://schemas.microsoft.com/office/drawing/2014/main" id="{1504F439-4E63-484F-B198-74CCE77EC0D9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0000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9" name="직사각형 230">
              <a:extLst>
                <a:ext uri="{FF2B5EF4-FFF2-40B4-BE49-F238E27FC236}">
                  <a16:creationId xmlns:a16="http://schemas.microsoft.com/office/drawing/2014/main" id="{15ECB311-3332-43AE-BD6D-7EC6DA62973D}"/>
                </a:ext>
              </a:extLst>
            </p:cNvPr>
            <p:cNvSpPr/>
            <p:nvPr/>
          </p:nvSpPr>
          <p:spPr>
            <a:xfrm rot="10800000">
              <a:off x="1385921" y="1497308"/>
              <a:ext cx="65016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10840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F6241D5-9D10-4DDA-B7B6-B51ED34FC40D}"/>
              </a:ext>
            </a:extLst>
          </p:cNvPr>
          <p:cNvSpPr/>
          <p:nvPr/>
        </p:nvSpPr>
        <p:spPr>
          <a:xfrm>
            <a:off x="6193063" y="686976"/>
            <a:ext cx="5922735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Reference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en-US" sz="900" dirty="0" err="1">
                <a:latin typeface="Cambria" panose="02040503050406030204" pitchFamily="18" charset="0"/>
                <a:ea typeface="Cambria" panose="02040503050406030204" pitchFamily="18" charset="0"/>
              </a:rPr>
              <a:t>Pabi</a:t>
            </a:r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, S., et al. "Electricity use and management in the municipal water supply and wastewater industries." (2013).</a:t>
            </a:r>
          </a:p>
        </p:txBody>
      </p:sp>
      <p:sp>
        <p:nvSpPr>
          <p:cNvPr id="301" name="Arrow: Right 300">
            <a:extLst>
              <a:ext uri="{FF2B5EF4-FFF2-40B4-BE49-F238E27FC236}">
                <a16:creationId xmlns:a16="http://schemas.microsoft.com/office/drawing/2014/main" id="{68112FF3-4341-4943-90B3-39B2F8A4136D}"/>
              </a:ext>
            </a:extLst>
          </p:cNvPr>
          <p:cNvSpPr/>
          <p:nvPr/>
        </p:nvSpPr>
        <p:spPr>
          <a:xfrm>
            <a:off x="2240901" y="4640617"/>
            <a:ext cx="717089" cy="326954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0.011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9094F16F-5BBB-441F-AF1B-20CB526BFCE6}"/>
              </a:ext>
            </a:extLst>
          </p:cNvPr>
          <p:cNvSpPr txBox="1"/>
          <p:nvPr/>
        </p:nvSpPr>
        <p:spPr>
          <a:xfrm>
            <a:off x="2950635" y="4725064"/>
            <a:ext cx="56602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D1B94107-41D8-4A71-BBF9-BBBB5E5FBC57}"/>
              </a:ext>
            </a:extLst>
          </p:cNvPr>
          <p:cNvSpPr txBox="1"/>
          <p:nvPr/>
        </p:nvSpPr>
        <p:spPr>
          <a:xfrm>
            <a:off x="3955386" y="5668036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419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EF7BA4F0-4EFF-4541-BF1E-0D3D1D281370}"/>
              </a:ext>
            </a:extLst>
          </p:cNvPr>
          <p:cNvSpPr txBox="1"/>
          <p:nvPr/>
        </p:nvSpPr>
        <p:spPr>
          <a:xfrm>
            <a:off x="3737485" y="5338182"/>
            <a:ext cx="102960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S15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lang="en-US" altLang="ko-KR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en-US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77E5DE39-F8DF-4EB9-AEAA-8C3A5FA489DF}"/>
              </a:ext>
            </a:extLst>
          </p:cNvPr>
          <p:cNvSpPr/>
          <p:nvPr/>
        </p:nvSpPr>
        <p:spPr>
          <a:xfrm>
            <a:off x="5670243" y="6253831"/>
            <a:ext cx="783487" cy="402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cxnSp>
        <p:nvCxnSpPr>
          <p:cNvPr id="314" name="Connector: Elbow 313">
            <a:extLst>
              <a:ext uri="{FF2B5EF4-FFF2-40B4-BE49-F238E27FC236}">
                <a16:creationId xmlns:a16="http://schemas.microsoft.com/office/drawing/2014/main" id="{B5D6204B-DE8F-4013-96E0-2576BCF724D1}"/>
              </a:ext>
            </a:extLst>
          </p:cNvPr>
          <p:cNvCxnSpPr>
            <a:cxnSpLocks/>
            <a:stCxn id="313" idx="1"/>
          </p:cNvCxnSpPr>
          <p:nvPr/>
        </p:nvCxnSpPr>
        <p:spPr>
          <a:xfrm rot="10800000">
            <a:off x="4417219" y="5589908"/>
            <a:ext cx="1253024" cy="865016"/>
          </a:xfrm>
          <a:prstGeom prst="bentConnector3">
            <a:avLst>
              <a:gd name="adj1" fmla="val 100171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>
            <a:extLst>
              <a:ext uri="{FF2B5EF4-FFF2-40B4-BE49-F238E27FC236}">
                <a16:creationId xmlns:a16="http://schemas.microsoft.com/office/drawing/2014/main" id="{ED318B34-B5C3-4965-B896-56F7CEE03BA2}"/>
              </a:ext>
            </a:extLst>
          </p:cNvPr>
          <p:cNvSpPr txBox="1"/>
          <p:nvPr/>
        </p:nvSpPr>
        <p:spPr>
          <a:xfrm>
            <a:off x="4849940" y="6246755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2141</a:t>
            </a:r>
          </a:p>
        </p:txBody>
      </p:sp>
      <p:grpSp>
        <p:nvGrpSpPr>
          <p:cNvPr id="316" name="그룹 2">
            <a:extLst>
              <a:ext uri="{FF2B5EF4-FFF2-40B4-BE49-F238E27FC236}">
                <a16:creationId xmlns:a16="http://schemas.microsoft.com/office/drawing/2014/main" id="{76646E11-107A-4B45-8AB5-8FEF1639BF9C}"/>
              </a:ext>
            </a:extLst>
          </p:cNvPr>
          <p:cNvGrpSpPr/>
          <p:nvPr/>
        </p:nvGrpSpPr>
        <p:grpSpPr>
          <a:xfrm>
            <a:off x="5456134" y="4893942"/>
            <a:ext cx="466795" cy="279097"/>
            <a:chOff x="1477608" y="1497308"/>
            <a:chExt cx="466795" cy="279097"/>
          </a:xfrm>
        </p:grpSpPr>
        <p:sp>
          <p:nvSpPr>
            <p:cNvPr id="317" name="순서도: 다른 페이지 연결선 140">
              <a:extLst>
                <a:ext uri="{FF2B5EF4-FFF2-40B4-BE49-F238E27FC236}">
                  <a16:creationId xmlns:a16="http://schemas.microsoft.com/office/drawing/2014/main" id="{8E55FB1D-31D1-4667-9DFB-CF43A5CF3492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8" name="직사각형 1">
              <a:extLst>
                <a:ext uri="{FF2B5EF4-FFF2-40B4-BE49-F238E27FC236}">
                  <a16:creationId xmlns:a16="http://schemas.microsoft.com/office/drawing/2014/main" id="{8F57CA20-BB60-4029-A8B0-D925BD112635}"/>
                </a:ext>
              </a:extLst>
            </p:cNvPr>
            <p:cNvSpPr/>
            <p:nvPr/>
          </p:nvSpPr>
          <p:spPr>
            <a:xfrm>
              <a:off x="1477608" y="1497308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1100</a:t>
              </a:r>
              <a:endPara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DFA3C87E-065F-4B40-BE7E-391094E16422}"/>
              </a:ext>
            </a:extLst>
          </p:cNvPr>
          <p:cNvSpPr txBox="1"/>
          <p:nvPr/>
        </p:nvSpPr>
        <p:spPr>
          <a:xfrm>
            <a:off x="7528512" y="6420535"/>
            <a:ext cx="23780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Biochemical oxygen demand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TSS: Total suspended solids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96860D34-05E4-4257-A58F-5686AD314271}"/>
              </a:ext>
            </a:extLst>
          </p:cNvPr>
          <p:cNvSpPr txBox="1"/>
          <p:nvPr/>
        </p:nvSpPr>
        <p:spPr>
          <a:xfrm>
            <a:off x="6919239" y="4500332"/>
            <a:ext cx="29796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S16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66BFA49-82FE-4CD3-A215-6BF9592F9AD0}"/>
              </a:ext>
            </a:extLst>
          </p:cNvPr>
          <p:cNvSpPr txBox="1"/>
          <p:nvPr/>
        </p:nvSpPr>
        <p:spPr>
          <a:xfrm>
            <a:off x="6902910" y="4818352"/>
            <a:ext cx="32264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0E0B6D6B-9796-48A0-9BE9-6FF66E4DC411}"/>
              </a:ext>
            </a:extLst>
          </p:cNvPr>
          <p:cNvSpPr txBox="1"/>
          <p:nvPr/>
        </p:nvSpPr>
        <p:spPr>
          <a:xfrm>
            <a:off x="6902910" y="4677559"/>
            <a:ext cx="32264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9AB23CDE-9FB7-4326-87D8-F6B38AD6452D}"/>
              </a:ext>
            </a:extLst>
          </p:cNvPr>
          <p:cNvSpPr txBox="1"/>
          <p:nvPr/>
        </p:nvSpPr>
        <p:spPr>
          <a:xfrm>
            <a:off x="6908342" y="4959144"/>
            <a:ext cx="32264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altLang="ko-KR" sz="1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51A7AF-47A7-4DD5-B842-15F1DACE0261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457200" y="2156577"/>
            <a:ext cx="67340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FEAB1E-9097-48D5-B11C-05F26ECCD124}"/>
              </a:ext>
            </a:extLst>
          </p:cNvPr>
          <p:cNvCxnSpPr>
            <a:cxnSpLocks/>
          </p:cNvCxnSpPr>
          <p:nvPr/>
        </p:nvCxnSpPr>
        <p:spPr>
          <a:xfrm>
            <a:off x="3510997" y="2513661"/>
            <a:ext cx="0" cy="32161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EDA63A8-881B-4ECF-8434-BBE46AEB478E}"/>
              </a:ext>
            </a:extLst>
          </p:cNvPr>
          <p:cNvSpPr txBox="1"/>
          <p:nvPr/>
        </p:nvSpPr>
        <p:spPr>
          <a:xfrm>
            <a:off x="3021848" y="2863700"/>
            <a:ext cx="97829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S4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Grit/screenings to landfill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0.7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5829B2E-2A3B-41A2-81DA-F689BCD0F967}"/>
              </a:ext>
            </a:extLst>
          </p:cNvPr>
          <p:cNvCxnSpPr>
            <a:cxnSpLocks/>
          </p:cNvCxnSpPr>
          <p:nvPr/>
        </p:nvCxnSpPr>
        <p:spPr>
          <a:xfrm>
            <a:off x="5891386" y="5742733"/>
            <a:ext cx="1786988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95088F0-24AA-405B-B245-AA53F1EE4C2F}"/>
              </a:ext>
            </a:extLst>
          </p:cNvPr>
          <p:cNvCxnSpPr>
            <a:cxnSpLocks/>
            <a:stCxn id="72" idx="2"/>
            <a:endCxn id="88" idx="0"/>
          </p:cNvCxnSpPr>
          <p:nvPr/>
        </p:nvCxnSpPr>
        <p:spPr>
          <a:xfrm>
            <a:off x="5317834" y="2512824"/>
            <a:ext cx="0" cy="998033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lide Number Placeholder 5">
            <a:extLst>
              <a:ext uri="{FF2B5EF4-FFF2-40B4-BE49-F238E27FC236}">
                <a16:creationId xmlns:a16="http://schemas.microsoft.com/office/drawing/2014/main" id="{FCD55648-4440-4400-9651-E7BBFAE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6648" y="6391275"/>
            <a:ext cx="819150" cy="365125"/>
          </a:xfrm>
        </p:spPr>
        <p:txBody>
          <a:bodyPr/>
          <a:lstStyle/>
          <a:p>
            <a:fld id="{813322BD-5D4F-49D0-87C6-5CD8364C333F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7E27470A-3676-41BA-8BA8-58F8FBB0D217}"/>
              </a:ext>
            </a:extLst>
          </p:cNvPr>
          <p:cNvCxnSpPr>
            <a:cxnSpLocks/>
          </p:cNvCxnSpPr>
          <p:nvPr/>
        </p:nvCxnSpPr>
        <p:spPr>
          <a:xfrm flipV="1">
            <a:off x="5891386" y="2404782"/>
            <a:ext cx="2601739" cy="1265891"/>
          </a:xfrm>
          <a:prstGeom prst="bentConnector3">
            <a:avLst>
              <a:gd name="adj1" fmla="val 87464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BEA61BC-A774-4089-AEBF-BF8104E43EF0}"/>
              </a:ext>
            </a:extLst>
          </p:cNvPr>
          <p:cNvCxnSpPr>
            <a:cxnSpLocks/>
            <a:stCxn id="24" idx="2"/>
          </p:cNvCxnSpPr>
          <p:nvPr/>
        </p:nvCxnSpPr>
        <p:spPr>
          <a:xfrm rot="5400000">
            <a:off x="5444324" y="4046038"/>
            <a:ext cx="1305997" cy="1484775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F128E09A-AFD2-4700-9641-5B4A6525DA04}"/>
              </a:ext>
            </a:extLst>
          </p:cNvPr>
          <p:cNvCxnSpPr>
            <a:cxnSpLocks/>
          </p:cNvCxnSpPr>
          <p:nvPr/>
        </p:nvCxnSpPr>
        <p:spPr>
          <a:xfrm>
            <a:off x="8741859" y="5577634"/>
            <a:ext cx="74571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164007C-E2A3-4B2C-B337-1BB9DBE51CAD}"/>
              </a:ext>
            </a:extLst>
          </p:cNvPr>
          <p:cNvSpPr txBox="1"/>
          <p:nvPr/>
        </p:nvSpPr>
        <p:spPr>
          <a:xfrm>
            <a:off x="8779681" y="5204202"/>
            <a:ext cx="6074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S19 – Biosolids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E67BE2-F4C4-4EB2-BD9D-A981C66BC836}"/>
              </a:ext>
            </a:extLst>
          </p:cNvPr>
          <p:cNvSpPr/>
          <p:nvPr/>
        </p:nvSpPr>
        <p:spPr>
          <a:xfrm>
            <a:off x="1130607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station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0.048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(0.037/0.011)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1AF3F5-B270-4769-B733-695B23BB34DB}"/>
              </a:ext>
            </a:extLst>
          </p:cNvPr>
          <p:cNvCxnSpPr>
            <a:cxnSpLocks/>
          </p:cNvCxnSpPr>
          <p:nvPr/>
        </p:nvCxnSpPr>
        <p:spPr>
          <a:xfrm>
            <a:off x="2277711" y="2156577"/>
            <a:ext cx="65973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CEC37DFE-0EFA-4633-AB2E-A67BC50BECE4}"/>
              </a:ext>
            </a:extLst>
          </p:cNvPr>
          <p:cNvSpPr/>
          <p:nvPr/>
        </p:nvSpPr>
        <p:spPr>
          <a:xfrm>
            <a:off x="2937444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treatment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0.028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(0.025/0.004)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D553F1-0DCA-4E52-9178-5DA11147CFCF}"/>
              </a:ext>
            </a:extLst>
          </p:cNvPr>
          <p:cNvCxnSpPr>
            <a:cxnSpLocks/>
          </p:cNvCxnSpPr>
          <p:nvPr/>
        </p:nvCxnSpPr>
        <p:spPr>
          <a:xfrm flipH="1">
            <a:off x="4033838" y="5589908"/>
            <a:ext cx="71044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8845FE77-0201-45DA-A8F5-20FDE744C514}"/>
              </a:ext>
            </a:extLst>
          </p:cNvPr>
          <p:cNvSpPr/>
          <p:nvPr/>
        </p:nvSpPr>
        <p:spPr>
          <a:xfrm>
            <a:off x="9756633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0.023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(0.019/0.004)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4196-0194-4EA4-AA01-0686FC762A32}"/>
              </a:ext>
            </a:extLst>
          </p:cNvPr>
          <p:cNvCxnSpPr>
            <a:cxnSpLocks/>
            <a:stCxn id="56" idx="3"/>
          </p:cNvCxnSpPr>
          <p:nvPr/>
        </p:nvCxnSpPr>
        <p:spPr>
          <a:xfrm>
            <a:off x="10903737" y="2156577"/>
            <a:ext cx="59611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22427E9-9AF8-40B9-85A0-4F4045A4379E}"/>
              </a:ext>
            </a:extLst>
          </p:cNvPr>
          <p:cNvCxnSpPr>
            <a:cxnSpLocks/>
          </p:cNvCxnSpPr>
          <p:nvPr/>
        </p:nvCxnSpPr>
        <p:spPr>
          <a:xfrm>
            <a:off x="8935136" y="2156577"/>
            <a:ext cx="82149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7A150653-565A-42C6-B885-C53B2E77299D}"/>
              </a:ext>
            </a:extLst>
          </p:cNvPr>
          <p:cNvSpPr/>
          <p:nvPr/>
        </p:nvSpPr>
        <p:spPr>
          <a:xfrm>
            <a:off x="474428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treatment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0.046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(0.040/0.006)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CF9CDA-4CA8-4299-A3DD-C5A64F1622A0}"/>
              </a:ext>
            </a:extLst>
          </p:cNvPr>
          <p:cNvCxnSpPr>
            <a:cxnSpLocks/>
            <a:stCxn id="72" idx="3"/>
            <a:endCxn id="105" idx="1"/>
          </p:cNvCxnSpPr>
          <p:nvPr/>
        </p:nvCxnSpPr>
        <p:spPr>
          <a:xfrm flipV="1">
            <a:off x="5891386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5E642749-ADC4-4C61-B467-B84E7AF46E4E}"/>
              </a:ext>
            </a:extLst>
          </p:cNvPr>
          <p:cNvSpPr txBox="1"/>
          <p:nvPr/>
        </p:nvSpPr>
        <p:spPr>
          <a:xfrm>
            <a:off x="10926234" y="1640342"/>
            <a:ext cx="60744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S12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Treated water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2EF7F4E-CBB1-4867-A354-3920CF65D36C}"/>
              </a:ext>
            </a:extLst>
          </p:cNvPr>
          <p:cNvSpPr/>
          <p:nvPr/>
        </p:nvSpPr>
        <p:spPr>
          <a:xfrm>
            <a:off x="4744282" y="3510857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Gravity thickening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0.026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(0.023/0.003)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9504E6-129A-4A8D-8C7F-2B662F5140DC}"/>
              </a:ext>
            </a:extLst>
          </p:cNvPr>
          <p:cNvSpPr/>
          <p:nvPr/>
        </p:nvSpPr>
        <p:spPr>
          <a:xfrm>
            <a:off x="4744282" y="5221386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Anaerobic digestion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0.170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(0.148/0.022)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7B9E5658-5C9D-43FD-BDBC-01574D14163E}"/>
              </a:ext>
            </a:extLst>
          </p:cNvPr>
          <p:cNvCxnSpPr>
            <a:cxnSpLocks/>
            <a:stCxn id="88" idx="2"/>
            <a:endCxn id="111" idx="0"/>
          </p:cNvCxnSpPr>
          <p:nvPr/>
        </p:nvCxnSpPr>
        <p:spPr>
          <a:xfrm>
            <a:off x="5317834" y="4223352"/>
            <a:ext cx="0" cy="99803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1A6D6B-E203-4121-86F3-0AAC7D82639D}"/>
              </a:ext>
            </a:extLst>
          </p:cNvPr>
          <p:cNvSpPr/>
          <p:nvPr/>
        </p:nvSpPr>
        <p:spPr>
          <a:xfrm>
            <a:off x="9752136" y="3328946"/>
            <a:ext cx="1679475" cy="58883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buildings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0.065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(0.052/0.013)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DAC51BF-6610-42E2-A476-C80E031550A9}"/>
              </a:ext>
            </a:extLst>
          </p:cNvPr>
          <p:cNvCxnSpPr>
            <a:cxnSpLocks/>
          </p:cNvCxnSpPr>
          <p:nvPr/>
        </p:nvCxnSpPr>
        <p:spPr>
          <a:xfrm>
            <a:off x="4084549" y="2156577"/>
            <a:ext cx="65973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E86520A-B65B-4535-9787-86A3517E2806}"/>
              </a:ext>
            </a:extLst>
          </p:cNvPr>
          <p:cNvSpPr txBox="1"/>
          <p:nvPr/>
        </p:nvSpPr>
        <p:spPr>
          <a:xfrm>
            <a:off x="493935" y="1650236"/>
            <a:ext cx="50202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 – 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Waste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198F9D3-8A75-46A4-A080-5042D404F1E8}"/>
              </a:ext>
            </a:extLst>
          </p:cNvPr>
          <p:cNvSpPr txBox="1"/>
          <p:nvPr/>
        </p:nvSpPr>
        <p:spPr>
          <a:xfrm>
            <a:off x="2465889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FCADBBF-FDB5-4F53-945D-01AADBF4816B}"/>
              </a:ext>
            </a:extLst>
          </p:cNvPr>
          <p:cNvSpPr txBox="1"/>
          <p:nvPr/>
        </p:nvSpPr>
        <p:spPr>
          <a:xfrm>
            <a:off x="4272726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37E95D-3315-4188-AB53-182D1A21E2C4}"/>
              </a:ext>
            </a:extLst>
          </p:cNvPr>
          <p:cNvSpPr txBox="1"/>
          <p:nvPr/>
        </p:nvSpPr>
        <p:spPr>
          <a:xfrm>
            <a:off x="6172188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070DA62-6822-451D-9669-E5B9D196D163}"/>
              </a:ext>
            </a:extLst>
          </p:cNvPr>
          <p:cNvSpPr txBox="1"/>
          <p:nvPr/>
        </p:nvSpPr>
        <p:spPr>
          <a:xfrm>
            <a:off x="4844702" y="2728512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S6</a:t>
            </a:r>
          </a:p>
        </p:txBody>
      </p:sp>
      <p:cxnSp>
        <p:nvCxnSpPr>
          <p:cNvPr id="63" name="Straight Arrow Connector 97">
            <a:extLst>
              <a:ext uri="{FF2B5EF4-FFF2-40B4-BE49-F238E27FC236}">
                <a16:creationId xmlns:a16="http://schemas.microsoft.com/office/drawing/2014/main" id="{9F05C902-1AAF-449C-83C6-C6767131990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5891386" y="4063427"/>
            <a:ext cx="87632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85FE261E-FAC7-493A-9AD1-5137C4838844}"/>
              </a:ext>
            </a:extLst>
          </p:cNvPr>
          <p:cNvSpPr txBox="1"/>
          <p:nvPr/>
        </p:nvSpPr>
        <p:spPr>
          <a:xfrm>
            <a:off x="6595735" y="5573939"/>
            <a:ext cx="34288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S17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534EA0-26CA-466C-9246-14B2B3EC1258}"/>
              </a:ext>
            </a:extLst>
          </p:cNvPr>
          <p:cNvSpPr txBox="1"/>
          <p:nvPr/>
        </p:nvSpPr>
        <p:spPr>
          <a:xfrm>
            <a:off x="4827051" y="4388683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C296C2F-3FD0-410A-87C7-CF8822F73352}"/>
              </a:ext>
            </a:extLst>
          </p:cNvPr>
          <p:cNvSpPr txBox="1"/>
          <p:nvPr/>
        </p:nvSpPr>
        <p:spPr>
          <a:xfrm>
            <a:off x="7614877" y="412041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S20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3ADFE5-2E41-448A-9788-E5C5A0310C5F}"/>
              </a:ext>
            </a:extLst>
          </p:cNvPr>
          <p:cNvSpPr/>
          <p:nvPr/>
        </p:nvSpPr>
        <p:spPr>
          <a:xfrm>
            <a:off x="6767709" y="3991427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1BAB6D30-8715-4F14-BBDB-E517FC918F8A}"/>
              </a:ext>
            </a:extLst>
          </p:cNvPr>
          <p:cNvSpPr/>
          <p:nvPr/>
        </p:nvSpPr>
        <p:spPr>
          <a:xfrm>
            <a:off x="6767709" y="2084576"/>
            <a:ext cx="144000" cy="1440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8" name="Straight Arrow Connector 76">
            <a:extLst>
              <a:ext uri="{FF2B5EF4-FFF2-40B4-BE49-F238E27FC236}">
                <a16:creationId xmlns:a16="http://schemas.microsoft.com/office/drawing/2014/main" id="{FC611131-0709-4E09-96F6-721787B75F24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6911709" y="2156576"/>
            <a:ext cx="876323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97">
            <a:extLst>
              <a:ext uri="{FF2B5EF4-FFF2-40B4-BE49-F238E27FC236}">
                <a16:creationId xmlns:a16="http://schemas.microsoft.com/office/drawing/2014/main" id="{BD6D13C8-B95F-41BD-9687-330CD17D18E4}"/>
              </a:ext>
            </a:extLst>
          </p:cNvPr>
          <p:cNvCxnSpPr>
            <a:cxnSpLocks/>
            <a:stCxn id="24" idx="0"/>
            <a:endCxn id="105" idx="2"/>
          </p:cNvCxnSpPr>
          <p:nvPr/>
        </p:nvCxnSpPr>
        <p:spPr>
          <a:xfrm flipV="1">
            <a:off x="6839709" y="2228576"/>
            <a:ext cx="0" cy="1762851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Elbow 135">
            <a:extLst>
              <a:ext uri="{FF2B5EF4-FFF2-40B4-BE49-F238E27FC236}">
                <a16:creationId xmlns:a16="http://schemas.microsoft.com/office/drawing/2014/main" id="{FAF84B02-A310-416B-8ADD-5D2A17B5012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6911709" y="4063427"/>
            <a:ext cx="1079207" cy="1232544"/>
          </a:xfrm>
          <a:prstGeom prst="bentConnector2">
            <a:avLst/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5132A65-8489-4FB7-8225-4A3BABDAE293}"/>
              </a:ext>
            </a:extLst>
          </p:cNvPr>
          <p:cNvSpPr txBox="1"/>
          <p:nvPr/>
        </p:nvSpPr>
        <p:spPr>
          <a:xfrm>
            <a:off x="7200057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S7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68E6410-A302-4EE3-B70D-BDF58585ABE8}"/>
              </a:ext>
            </a:extLst>
          </p:cNvPr>
          <p:cNvSpPr txBox="1"/>
          <p:nvPr/>
        </p:nvSpPr>
        <p:spPr>
          <a:xfrm>
            <a:off x="7771774" y="2863529"/>
            <a:ext cx="36053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S10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3C1A2DD-2E52-44C4-9E93-8DE0012638DB}"/>
              </a:ext>
            </a:extLst>
          </p:cNvPr>
          <p:cNvSpPr txBox="1"/>
          <p:nvPr/>
        </p:nvSpPr>
        <p:spPr>
          <a:xfrm>
            <a:off x="9204195" y="1975244"/>
            <a:ext cx="28337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S9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D9D6793-626F-4D6B-9BA8-0750F5B355F2}"/>
              </a:ext>
            </a:extLst>
          </p:cNvPr>
          <p:cNvSpPr txBox="1"/>
          <p:nvPr/>
        </p:nvSpPr>
        <p:spPr>
          <a:xfrm>
            <a:off x="6086350" y="4114875"/>
            <a:ext cx="4362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S14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34BD074-6D87-4CEF-99F8-07A5A5245A4A}"/>
              </a:ext>
            </a:extLst>
          </p:cNvPr>
          <p:cNvSpPr txBox="1"/>
          <p:nvPr/>
        </p:nvSpPr>
        <p:spPr>
          <a:xfrm>
            <a:off x="6893839" y="4500332"/>
            <a:ext cx="29796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S16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00378F4-E64D-46C9-8C88-7E1E6EB3397E}"/>
              </a:ext>
            </a:extLst>
          </p:cNvPr>
          <p:cNvSpPr txBox="1"/>
          <p:nvPr/>
        </p:nvSpPr>
        <p:spPr>
          <a:xfrm>
            <a:off x="6489189" y="2812173"/>
            <a:ext cx="3117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S21</a:t>
            </a:r>
          </a:p>
        </p:txBody>
      </p:sp>
      <p:grpSp>
        <p:nvGrpSpPr>
          <p:cNvPr id="146" name="그룹 145">
            <a:extLst>
              <a:ext uri="{FF2B5EF4-FFF2-40B4-BE49-F238E27FC236}">
                <a16:creationId xmlns:a16="http://schemas.microsoft.com/office/drawing/2014/main" id="{ACF8A863-9460-4D72-AF1C-B7B758D7A01D}"/>
              </a:ext>
            </a:extLst>
          </p:cNvPr>
          <p:cNvGrpSpPr/>
          <p:nvPr/>
        </p:nvGrpSpPr>
        <p:grpSpPr>
          <a:xfrm>
            <a:off x="554620" y="2208272"/>
            <a:ext cx="377177" cy="435473"/>
            <a:chOff x="554620" y="3144199"/>
            <a:chExt cx="377177" cy="435473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E5D1D03-29EA-4C7A-BC0F-79E7244683D2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38016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DF936E98-C527-41E7-B1B7-CC25892074C2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9504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72896FBD-E098-42BA-9C35-423387F0712A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9884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0" name="그룹 149">
            <a:extLst>
              <a:ext uri="{FF2B5EF4-FFF2-40B4-BE49-F238E27FC236}">
                <a16:creationId xmlns:a16="http://schemas.microsoft.com/office/drawing/2014/main" id="{52FBFF78-764F-4F66-A95C-872F03D9C4EE}"/>
              </a:ext>
            </a:extLst>
          </p:cNvPr>
          <p:cNvGrpSpPr/>
          <p:nvPr/>
        </p:nvGrpSpPr>
        <p:grpSpPr>
          <a:xfrm>
            <a:off x="2399218" y="2208272"/>
            <a:ext cx="377177" cy="435473"/>
            <a:chOff x="554620" y="3144199"/>
            <a:chExt cx="377177" cy="435473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787A5DC5-E82C-45AC-AACD-3F8B4B36CB24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38016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A3D81DEC-B7D2-4D70-AA07-B44D3B7BE3F7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9504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980860AA-1D65-42CB-B57E-16AAE853A9B7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9884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BCDAEE80-484F-44F8-8069-88D3ED7A94EB}"/>
              </a:ext>
            </a:extLst>
          </p:cNvPr>
          <p:cNvGrpSpPr/>
          <p:nvPr/>
        </p:nvGrpSpPr>
        <p:grpSpPr>
          <a:xfrm>
            <a:off x="4200665" y="2208272"/>
            <a:ext cx="377177" cy="435473"/>
            <a:chOff x="554620" y="3144199"/>
            <a:chExt cx="377177" cy="435473"/>
          </a:xfrm>
        </p:grpSpPr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4861B48-C234-4736-8C87-F50EB5422E04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38016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67EB07EC-08E3-47EF-8A46-5D9D5A2850FF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9504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557219B4-6A4B-4F10-BF0F-96EEB68572DF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9884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8" name="그룹 157">
            <a:extLst>
              <a:ext uri="{FF2B5EF4-FFF2-40B4-BE49-F238E27FC236}">
                <a16:creationId xmlns:a16="http://schemas.microsoft.com/office/drawing/2014/main" id="{7792D5BC-3059-40B4-A80C-B38F2F7DB195}"/>
              </a:ext>
            </a:extLst>
          </p:cNvPr>
          <p:cNvGrpSpPr/>
          <p:nvPr/>
        </p:nvGrpSpPr>
        <p:grpSpPr>
          <a:xfrm>
            <a:off x="6134114" y="2208272"/>
            <a:ext cx="377177" cy="435473"/>
            <a:chOff x="554620" y="3144199"/>
            <a:chExt cx="377177" cy="435473"/>
          </a:xfrm>
        </p:grpSpPr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0FCD462B-E02F-4FB5-8817-31595ED7BC59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37882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AE8E7039-7500-40D8-9483-56645EE46352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6273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528540AC-B5C6-41D2-B311-8A7E0E050941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3657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11FFC854-A4AB-4581-BD9E-58EE046339D3}"/>
              </a:ext>
            </a:extLst>
          </p:cNvPr>
          <p:cNvGrpSpPr/>
          <p:nvPr/>
        </p:nvGrpSpPr>
        <p:grpSpPr>
          <a:xfrm>
            <a:off x="7144501" y="2208272"/>
            <a:ext cx="377177" cy="435473"/>
            <a:chOff x="554620" y="3144199"/>
            <a:chExt cx="377177" cy="435473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EBE4024-BAA2-480B-A403-93EFD393B11B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38511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4221D82B-6018-4528-BBA8-927934EAA849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7130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AB1314F0-0A4C-4AD1-9A6A-3FCE11C361AC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5279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2" name="그룹 171">
            <a:extLst>
              <a:ext uri="{FF2B5EF4-FFF2-40B4-BE49-F238E27FC236}">
                <a16:creationId xmlns:a16="http://schemas.microsoft.com/office/drawing/2014/main" id="{201D44A7-A22D-4DE0-81D9-C5CB93A6DAED}"/>
              </a:ext>
            </a:extLst>
          </p:cNvPr>
          <p:cNvGrpSpPr/>
          <p:nvPr/>
        </p:nvGrpSpPr>
        <p:grpSpPr>
          <a:xfrm>
            <a:off x="9157296" y="2208272"/>
            <a:ext cx="377177" cy="435473"/>
            <a:chOff x="554620" y="3144199"/>
            <a:chExt cx="377177" cy="435473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9CBA9434-7F8F-487C-9FC2-62F89BEE893D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38000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7F8FBB08-939C-4DEE-882D-AD0563B62816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91C628F7-048D-4C20-AF3C-68419485117B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8" name="그룹 177">
            <a:extLst>
              <a:ext uri="{FF2B5EF4-FFF2-40B4-BE49-F238E27FC236}">
                <a16:creationId xmlns:a16="http://schemas.microsoft.com/office/drawing/2014/main" id="{DA378C2D-90C7-4C19-9DD0-6C98BA5FB95E}"/>
              </a:ext>
            </a:extLst>
          </p:cNvPr>
          <p:cNvGrpSpPr/>
          <p:nvPr/>
        </p:nvGrpSpPr>
        <p:grpSpPr>
          <a:xfrm>
            <a:off x="7702072" y="3051433"/>
            <a:ext cx="377177" cy="435473"/>
            <a:chOff x="554620" y="3144199"/>
            <a:chExt cx="377177" cy="435473"/>
          </a:xfrm>
        </p:grpSpPr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779A7A1F-5336-487E-A3EE-8755C3F66CDF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510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B4B47BEF-0AB2-4899-84FB-975C128768BF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1203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737929C0-ACDE-44E8-9358-F1FC0DA8C808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1911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3" name="그룹 182">
            <a:extLst>
              <a:ext uri="{FF2B5EF4-FFF2-40B4-BE49-F238E27FC236}">
                <a16:creationId xmlns:a16="http://schemas.microsoft.com/office/drawing/2014/main" id="{FA48885B-FD8B-4C89-8502-8C4D335B9A78}"/>
              </a:ext>
            </a:extLst>
          </p:cNvPr>
          <p:cNvGrpSpPr/>
          <p:nvPr/>
        </p:nvGrpSpPr>
        <p:grpSpPr>
          <a:xfrm>
            <a:off x="6370780" y="2993309"/>
            <a:ext cx="377177" cy="435473"/>
            <a:chOff x="554620" y="3144199"/>
            <a:chExt cx="377177" cy="435473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779562E9-4275-470E-AA58-0254A2BC4D84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629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8AA03D8B-3AA3-4EB9-9731-661DDC99352F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857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EAB5C9B9-BF4E-4FA1-A5E9-3067FD585676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1622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8" name="그룹 187">
            <a:extLst>
              <a:ext uri="{FF2B5EF4-FFF2-40B4-BE49-F238E27FC236}">
                <a16:creationId xmlns:a16="http://schemas.microsoft.com/office/drawing/2014/main" id="{EF8BFC6A-3BC2-4806-8419-EC121CBC39F2}"/>
              </a:ext>
            </a:extLst>
          </p:cNvPr>
          <p:cNvGrpSpPr/>
          <p:nvPr/>
        </p:nvGrpSpPr>
        <p:grpSpPr>
          <a:xfrm>
            <a:off x="4810413" y="2878146"/>
            <a:ext cx="377177" cy="435473"/>
            <a:chOff x="554620" y="3144199"/>
            <a:chExt cx="377177" cy="435473"/>
          </a:xfrm>
        </p:grpSpPr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82BFD656-4D4E-4B34-828F-53EDA7345C4F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134</a:t>
              </a: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5FDD1544-351C-41CB-AD36-047D0DB9153A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3231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4C984C19-55C4-46BE-B946-19038DC4C136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6227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3" name="그룹 192">
            <a:extLst>
              <a:ext uri="{FF2B5EF4-FFF2-40B4-BE49-F238E27FC236}">
                <a16:creationId xmlns:a16="http://schemas.microsoft.com/office/drawing/2014/main" id="{2FCCCBAE-95B2-468A-B119-0400F951D0F2}"/>
              </a:ext>
            </a:extLst>
          </p:cNvPr>
          <p:cNvGrpSpPr/>
          <p:nvPr/>
        </p:nvGrpSpPr>
        <p:grpSpPr>
          <a:xfrm>
            <a:off x="4810413" y="4550913"/>
            <a:ext cx="377177" cy="435473"/>
            <a:chOff x="554620" y="3144199"/>
            <a:chExt cx="377177" cy="435473"/>
          </a:xfrm>
        </p:grpSpPr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2F2B6B99-A57E-46AF-BE8B-72C7C9EB7612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112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201E5739-5C97-43CE-8ED0-F114B94DAA10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7518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CE6D0F16-F9C0-4FA0-9A0E-D44700577F95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6917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0" name="그룹 199">
            <a:extLst>
              <a:ext uri="{FF2B5EF4-FFF2-40B4-BE49-F238E27FC236}">
                <a16:creationId xmlns:a16="http://schemas.microsoft.com/office/drawing/2014/main" id="{5D727E3B-90C9-4AED-A6AB-734F782609D9}"/>
              </a:ext>
            </a:extLst>
          </p:cNvPr>
          <p:cNvGrpSpPr/>
          <p:nvPr/>
        </p:nvGrpSpPr>
        <p:grpSpPr>
          <a:xfrm>
            <a:off x="6070203" y="4291696"/>
            <a:ext cx="383527" cy="435473"/>
            <a:chOff x="554620" y="3144199"/>
            <a:chExt cx="383527" cy="435473"/>
          </a:xfrm>
        </p:grpSpPr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81B39B5F-2817-4D0D-B1E0-1BD28D265DB3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532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201B6E30-70B1-4C26-9D02-64487925F5EC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665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733B8D27-D040-4799-90A3-93A53FE05404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1221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4" name="그룹 203">
            <a:extLst>
              <a:ext uri="{FF2B5EF4-FFF2-40B4-BE49-F238E27FC236}">
                <a16:creationId xmlns:a16="http://schemas.microsoft.com/office/drawing/2014/main" id="{864530F2-25DB-449F-B60C-9FD125A3BC2B}"/>
              </a:ext>
            </a:extLst>
          </p:cNvPr>
          <p:cNvGrpSpPr/>
          <p:nvPr/>
        </p:nvGrpSpPr>
        <p:grpSpPr>
          <a:xfrm>
            <a:off x="6838502" y="4677559"/>
            <a:ext cx="328074" cy="435473"/>
            <a:chOff x="554620" y="3144199"/>
            <a:chExt cx="383527" cy="435473"/>
          </a:xfrm>
        </p:grpSpPr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F1AAB8F5-5E87-4797-993A-96CBFDE1A817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31</a:t>
              </a: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37C8FB31-8AA0-4AF3-BE86-441960A84C43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93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2B9AAC90-2F27-4F54-B56B-E40511E14D40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125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8" name="그룹 207">
            <a:extLst>
              <a:ext uri="{FF2B5EF4-FFF2-40B4-BE49-F238E27FC236}">
                <a16:creationId xmlns:a16="http://schemas.microsoft.com/office/drawing/2014/main" id="{4AFC5973-98D9-468A-ADC8-89EC955AE759}"/>
              </a:ext>
            </a:extLst>
          </p:cNvPr>
          <p:cNvGrpSpPr/>
          <p:nvPr/>
        </p:nvGrpSpPr>
        <p:grpSpPr>
          <a:xfrm>
            <a:off x="7517621" y="4299259"/>
            <a:ext cx="383527" cy="435473"/>
            <a:chOff x="554620" y="3144199"/>
            <a:chExt cx="383527" cy="435473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B9311CA3-AE84-48F0-9217-ED34DBF0000D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66</a:t>
              </a:r>
            </a:p>
          </p:txBody>
        </p:sp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9AC4AA55-AA55-46A3-90D2-92115DA3D32E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99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D2DF8218-8E8E-41F7-B698-D6434926649F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276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4" name="Rectangle 123">
            <a:extLst>
              <a:ext uri="{FF2B5EF4-FFF2-40B4-BE49-F238E27FC236}">
                <a16:creationId xmlns:a16="http://schemas.microsoft.com/office/drawing/2014/main" id="{624C7785-DB52-472C-BC1C-08E47E920139}"/>
              </a:ext>
            </a:extLst>
          </p:cNvPr>
          <p:cNvSpPr/>
          <p:nvPr/>
        </p:nvSpPr>
        <p:spPr>
          <a:xfrm>
            <a:off x="7682888" y="5221386"/>
            <a:ext cx="1042822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Dewatering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0.081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(0.052/0.029)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6" name="그룹 215">
            <a:extLst>
              <a:ext uri="{FF2B5EF4-FFF2-40B4-BE49-F238E27FC236}">
                <a16:creationId xmlns:a16="http://schemas.microsoft.com/office/drawing/2014/main" id="{D4A321B1-68B2-41A8-91D4-CBC38F832BC5}"/>
              </a:ext>
            </a:extLst>
          </p:cNvPr>
          <p:cNvGrpSpPr/>
          <p:nvPr/>
        </p:nvGrpSpPr>
        <p:grpSpPr>
          <a:xfrm>
            <a:off x="8820402" y="5629112"/>
            <a:ext cx="383527" cy="435473"/>
            <a:chOff x="554620" y="3144199"/>
            <a:chExt cx="383527" cy="435473"/>
          </a:xfrm>
        </p:grpSpPr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D08C3E7B-5801-402E-9F14-FE3CC055E3E5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DD0BD57B-AC98-45B7-92EE-D5FF14570051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1138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1A7F90F8-7125-4106-B3F4-F96EE07574DA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4090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4" name="그룹 223">
            <a:extLst>
              <a:ext uri="{FF2B5EF4-FFF2-40B4-BE49-F238E27FC236}">
                <a16:creationId xmlns:a16="http://schemas.microsoft.com/office/drawing/2014/main" id="{C3CBED0F-84A1-4323-A5D8-727038446019}"/>
              </a:ext>
            </a:extLst>
          </p:cNvPr>
          <p:cNvGrpSpPr/>
          <p:nvPr/>
        </p:nvGrpSpPr>
        <p:grpSpPr>
          <a:xfrm>
            <a:off x="6570872" y="5788539"/>
            <a:ext cx="333663" cy="435473"/>
            <a:chOff x="554620" y="3144199"/>
            <a:chExt cx="383527" cy="435473"/>
          </a:xfrm>
        </p:grpSpPr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9910FC0F-6906-40DA-8A1E-71501EB58698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81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AAF85318-86AC-49F1-BD6B-76F5E10582B8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1237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F7368495-A0EC-4F12-8930-336A8BFA3501}"/>
                </a:ext>
              </a:extLst>
            </p:cNvPr>
            <p:cNvSpPr txBox="1"/>
            <p:nvPr/>
          </p:nvSpPr>
          <p:spPr>
            <a:xfrm>
              <a:off x="56097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altLang="ko-KR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4080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4" name="Straight Arrow Connector 17">
            <a:extLst>
              <a:ext uri="{FF2B5EF4-FFF2-40B4-BE49-F238E27FC236}">
                <a16:creationId xmlns:a16="http://schemas.microsoft.com/office/drawing/2014/main" id="{3681F2C3-C615-4B6A-9BBF-9A72814EE40A}"/>
              </a:ext>
            </a:extLst>
          </p:cNvPr>
          <p:cNvCxnSpPr>
            <a:cxnSpLocks/>
          </p:cNvCxnSpPr>
          <p:nvPr/>
        </p:nvCxnSpPr>
        <p:spPr>
          <a:xfrm flipV="1">
            <a:off x="8531929" y="2502953"/>
            <a:ext cx="0" cy="59293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>
            <a:extLst>
              <a:ext uri="{FF2B5EF4-FFF2-40B4-BE49-F238E27FC236}">
                <a16:creationId xmlns:a16="http://schemas.microsoft.com/office/drawing/2014/main" id="{D8300DE8-EBE9-490F-BE6D-99EB0EB462D8}"/>
              </a:ext>
            </a:extLst>
          </p:cNvPr>
          <p:cNvSpPr txBox="1"/>
          <p:nvPr/>
        </p:nvSpPr>
        <p:spPr>
          <a:xfrm>
            <a:off x="8583572" y="2757046"/>
            <a:ext cx="52786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S8 – Air 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DC12B61C-1563-4831-946F-1BA92A3E5CD2}"/>
              </a:ext>
            </a:extLst>
          </p:cNvPr>
          <p:cNvSpPr txBox="1"/>
          <p:nvPr/>
        </p:nvSpPr>
        <p:spPr>
          <a:xfrm>
            <a:off x="8589131" y="2928885"/>
            <a:ext cx="50202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853125</a:t>
            </a:r>
          </a:p>
        </p:txBody>
      </p:sp>
      <p:cxnSp>
        <p:nvCxnSpPr>
          <p:cNvPr id="246" name="Straight Arrow Connector 17">
            <a:extLst>
              <a:ext uri="{FF2B5EF4-FFF2-40B4-BE49-F238E27FC236}">
                <a16:creationId xmlns:a16="http://schemas.microsoft.com/office/drawing/2014/main" id="{FAC22DA1-E16C-4BC7-85B2-D0C6C5DE0B0F}"/>
              </a:ext>
            </a:extLst>
          </p:cNvPr>
          <p:cNvCxnSpPr>
            <a:cxnSpLocks/>
          </p:cNvCxnSpPr>
          <p:nvPr/>
        </p:nvCxnSpPr>
        <p:spPr>
          <a:xfrm>
            <a:off x="8354501" y="4554845"/>
            <a:ext cx="0" cy="65115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3" name="그룹 262">
            <a:extLst>
              <a:ext uri="{FF2B5EF4-FFF2-40B4-BE49-F238E27FC236}">
                <a16:creationId xmlns:a16="http://schemas.microsoft.com/office/drawing/2014/main" id="{1E4E7E8D-2597-4DA8-8F49-77B257A8DB25}"/>
              </a:ext>
            </a:extLst>
          </p:cNvPr>
          <p:cNvGrpSpPr/>
          <p:nvPr/>
        </p:nvGrpSpPr>
        <p:grpSpPr>
          <a:xfrm>
            <a:off x="10984208" y="2208272"/>
            <a:ext cx="377177" cy="435473"/>
            <a:chOff x="554620" y="3144199"/>
            <a:chExt cx="377177" cy="435473"/>
          </a:xfrm>
        </p:grpSpPr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3DE171D1-93A1-4C16-B097-CA93F5ADA285}"/>
                </a:ext>
              </a:extLst>
            </p:cNvPr>
            <p:cNvSpPr txBox="1"/>
            <p:nvPr/>
          </p:nvSpPr>
          <p:spPr>
            <a:xfrm>
              <a:off x="554620" y="3144199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38000</a:t>
              </a: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DB4A3FE4-C210-4D20-BC34-A5DC870F6E72}"/>
                </a:ext>
              </a:extLst>
            </p:cNvPr>
            <p:cNvSpPr txBox="1"/>
            <p:nvPr/>
          </p:nvSpPr>
          <p:spPr>
            <a:xfrm>
              <a:off x="554620" y="3284992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02CFBD67-A5BB-4880-8451-2BDCDC5A3BB4}"/>
                </a:ext>
              </a:extLst>
            </p:cNvPr>
            <p:cNvSpPr txBox="1"/>
            <p:nvPr/>
          </p:nvSpPr>
          <p:spPr>
            <a:xfrm>
              <a:off x="554620" y="3425784"/>
              <a:ext cx="37717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760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67" name="Straight Arrow Connector 17">
            <a:extLst>
              <a:ext uri="{FF2B5EF4-FFF2-40B4-BE49-F238E27FC236}">
                <a16:creationId xmlns:a16="http://schemas.microsoft.com/office/drawing/2014/main" id="{D9DB2F6D-BED8-497D-9B8D-0E9B18268FBD}"/>
              </a:ext>
            </a:extLst>
          </p:cNvPr>
          <p:cNvCxnSpPr>
            <a:cxnSpLocks/>
          </p:cNvCxnSpPr>
          <p:nvPr/>
        </p:nvCxnSpPr>
        <p:spPr>
          <a:xfrm>
            <a:off x="10326323" y="1352550"/>
            <a:ext cx="0" cy="441019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38923D09-CF28-4201-80E9-7778FE273BA1}"/>
              </a:ext>
            </a:extLst>
          </p:cNvPr>
          <p:cNvSpPr txBox="1"/>
          <p:nvPr/>
        </p:nvSpPr>
        <p:spPr>
          <a:xfrm>
            <a:off x="9752136" y="1381648"/>
            <a:ext cx="7025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S11 –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</a:p>
        </p:txBody>
      </p:sp>
      <p:sp>
        <p:nvSpPr>
          <p:cNvPr id="133" name="Content Placeholder 1">
            <a:extLst>
              <a:ext uri="{FF2B5EF4-FFF2-40B4-BE49-F238E27FC236}">
                <a16:creationId xmlns:a16="http://schemas.microsoft.com/office/drawing/2014/main" id="{2B9628A3-3C43-4642-AE8A-B2F8CA55A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6000"/>
            <a:ext cx="11734798" cy="332399"/>
          </a:xfrm>
        </p:spPr>
        <p:txBody>
          <a:bodyPr/>
          <a:lstStyle/>
          <a:p>
            <a:r>
              <a:rPr lang="en-US" altLang="ko-KR" dirty="0"/>
              <a:t>Benchmark – Treatment costs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250553BB-AD73-4330-9B19-3270E7470D23}"/>
              </a:ext>
            </a:extLst>
          </p:cNvPr>
          <p:cNvGrpSpPr/>
          <p:nvPr/>
        </p:nvGrpSpPr>
        <p:grpSpPr>
          <a:xfrm>
            <a:off x="1470762" y="1497308"/>
            <a:ext cx="466795" cy="279097"/>
            <a:chOff x="1477608" y="1497308"/>
            <a:chExt cx="466795" cy="279097"/>
          </a:xfrm>
        </p:grpSpPr>
        <p:sp>
          <p:nvSpPr>
            <p:cNvPr id="141" name="순서도: 다른 페이지 연결선 140">
              <a:extLst>
                <a:ext uri="{FF2B5EF4-FFF2-40B4-BE49-F238E27FC236}">
                  <a16:creationId xmlns:a16="http://schemas.microsoft.com/office/drawing/2014/main" id="{B14B2BC6-90C5-440D-96DD-970E839A44FE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4B80508D-DA4A-4463-8D55-BE36B1602798}"/>
                </a:ext>
              </a:extLst>
            </p:cNvPr>
            <p:cNvSpPr/>
            <p:nvPr/>
          </p:nvSpPr>
          <p:spPr>
            <a:xfrm>
              <a:off x="1477608" y="1497308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2200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8" name="그룹 167">
            <a:extLst>
              <a:ext uri="{FF2B5EF4-FFF2-40B4-BE49-F238E27FC236}">
                <a16:creationId xmlns:a16="http://schemas.microsoft.com/office/drawing/2014/main" id="{43DF514D-A202-4C83-8BF2-A254940A736A}"/>
              </a:ext>
            </a:extLst>
          </p:cNvPr>
          <p:cNvGrpSpPr/>
          <p:nvPr/>
        </p:nvGrpSpPr>
        <p:grpSpPr>
          <a:xfrm>
            <a:off x="3306732" y="1497308"/>
            <a:ext cx="408528" cy="279097"/>
            <a:chOff x="1500609" y="1497308"/>
            <a:chExt cx="408528" cy="279097"/>
          </a:xfrm>
        </p:grpSpPr>
        <p:sp>
          <p:nvSpPr>
            <p:cNvPr id="169" name="순서도: 다른 페이지 연결선 168">
              <a:extLst>
                <a:ext uri="{FF2B5EF4-FFF2-40B4-BE49-F238E27FC236}">
                  <a16:creationId xmlns:a16="http://schemas.microsoft.com/office/drawing/2014/main" id="{134A9CA7-CC21-433D-B513-381B708C14C4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0" name="직사각형 169">
              <a:extLst>
                <a:ext uri="{FF2B5EF4-FFF2-40B4-BE49-F238E27FC236}">
                  <a16:creationId xmlns:a16="http://schemas.microsoft.com/office/drawing/2014/main" id="{8A0B1648-40E9-44B3-ABE8-D66258645263}"/>
                </a:ext>
              </a:extLst>
            </p:cNvPr>
            <p:cNvSpPr/>
            <p:nvPr/>
          </p:nvSpPr>
          <p:spPr>
            <a:xfrm>
              <a:off x="1512874" y="1497308"/>
              <a:ext cx="39626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>
                  <a:latin typeface="Arial" panose="020B0604020202020204" pitchFamily="34" charset="0"/>
                  <a:cs typeface="Arial" panose="020B0604020202020204" pitchFamily="34" charset="0"/>
                </a:rPr>
                <a:t>280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1" name="그룹 170">
            <a:extLst>
              <a:ext uri="{FF2B5EF4-FFF2-40B4-BE49-F238E27FC236}">
                <a16:creationId xmlns:a16="http://schemas.microsoft.com/office/drawing/2014/main" id="{FD6D96C5-29D7-4C82-81A6-C4384DAD0A9B}"/>
              </a:ext>
            </a:extLst>
          </p:cNvPr>
          <p:cNvGrpSpPr/>
          <p:nvPr/>
        </p:nvGrpSpPr>
        <p:grpSpPr>
          <a:xfrm>
            <a:off x="5113570" y="1497308"/>
            <a:ext cx="408528" cy="279097"/>
            <a:chOff x="1500609" y="1497308"/>
            <a:chExt cx="408528" cy="279097"/>
          </a:xfrm>
        </p:grpSpPr>
        <p:sp>
          <p:nvSpPr>
            <p:cNvPr id="176" name="순서도: 다른 페이지 연결선 175">
              <a:extLst>
                <a:ext uri="{FF2B5EF4-FFF2-40B4-BE49-F238E27FC236}">
                  <a16:creationId xmlns:a16="http://schemas.microsoft.com/office/drawing/2014/main" id="{5CEF962C-9DF4-46AB-8FCB-08852C668877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직사각형 176">
              <a:extLst>
                <a:ext uri="{FF2B5EF4-FFF2-40B4-BE49-F238E27FC236}">
                  <a16:creationId xmlns:a16="http://schemas.microsoft.com/office/drawing/2014/main" id="{1680E88F-68E0-429E-B251-3AD2D803E6E3}"/>
                </a:ext>
              </a:extLst>
            </p:cNvPr>
            <p:cNvSpPr/>
            <p:nvPr/>
          </p:nvSpPr>
          <p:spPr>
            <a:xfrm>
              <a:off x="1512874" y="1497308"/>
              <a:ext cx="39626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2" name="그룹 181">
            <a:extLst>
              <a:ext uri="{FF2B5EF4-FFF2-40B4-BE49-F238E27FC236}">
                <a16:creationId xmlns:a16="http://schemas.microsoft.com/office/drawing/2014/main" id="{DE0F6368-A212-4976-BC17-B67449191654}"/>
              </a:ext>
            </a:extLst>
          </p:cNvPr>
          <p:cNvGrpSpPr/>
          <p:nvPr/>
        </p:nvGrpSpPr>
        <p:grpSpPr>
          <a:xfrm>
            <a:off x="8128187" y="1497308"/>
            <a:ext cx="466795" cy="279097"/>
            <a:chOff x="1477608" y="1497308"/>
            <a:chExt cx="466795" cy="279097"/>
          </a:xfrm>
        </p:grpSpPr>
        <p:sp>
          <p:nvSpPr>
            <p:cNvPr id="187" name="순서도: 다른 페이지 연결선 186">
              <a:extLst>
                <a:ext uri="{FF2B5EF4-FFF2-40B4-BE49-F238E27FC236}">
                  <a16:creationId xmlns:a16="http://schemas.microsoft.com/office/drawing/2014/main" id="{774B4363-F56F-4A35-8C8D-0E7598E9C990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2" name="직사각형 191">
              <a:extLst>
                <a:ext uri="{FF2B5EF4-FFF2-40B4-BE49-F238E27FC236}">
                  <a16:creationId xmlns:a16="http://schemas.microsoft.com/office/drawing/2014/main" id="{6A817DF6-482D-4393-A405-CF6AD24BC639}"/>
                </a:ext>
              </a:extLst>
            </p:cNvPr>
            <p:cNvSpPr/>
            <p:nvPr/>
          </p:nvSpPr>
          <p:spPr>
            <a:xfrm>
              <a:off x="1477608" y="1497308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7900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5" name="그룹 214">
            <a:extLst>
              <a:ext uri="{FF2B5EF4-FFF2-40B4-BE49-F238E27FC236}">
                <a16:creationId xmlns:a16="http://schemas.microsoft.com/office/drawing/2014/main" id="{8D070C9D-7D23-41E7-AD21-AC8FFEEC1BD2}"/>
              </a:ext>
            </a:extLst>
          </p:cNvPr>
          <p:cNvGrpSpPr/>
          <p:nvPr/>
        </p:nvGrpSpPr>
        <p:grpSpPr>
          <a:xfrm rot="10800000">
            <a:off x="10126635" y="2542037"/>
            <a:ext cx="407101" cy="279097"/>
            <a:chOff x="1500609" y="1497308"/>
            <a:chExt cx="407101" cy="279097"/>
          </a:xfrm>
        </p:grpSpPr>
        <p:sp>
          <p:nvSpPr>
            <p:cNvPr id="220" name="순서도: 다른 페이지 연결선 219">
              <a:extLst>
                <a:ext uri="{FF2B5EF4-FFF2-40B4-BE49-F238E27FC236}">
                  <a16:creationId xmlns:a16="http://schemas.microsoft.com/office/drawing/2014/main" id="{7B5E1102-4BEF-4B78-8BC5-E5E19A98A56C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직사각형 220">
              <a:extLst>
                <a:ext uri="{FF2B5EF4-FFF2-40B4-BE49-F238E27FC236}">
                  <a16:creationId xmlns:a16="http://schemas.microsoft.com/office/drawing/2014/main" id="{99D78A99-5278-4F5E-BB0E-E10DF7BF8643}"/>
                </a:ext>
              </a:extLst>
            </p:cNvPr>
            <p:cNvSpPr/>
            <p:nvPr/>
          </p:nvSpPr>
          <p:spPr>
            <a:xfrm rot="10800000">
              <a:off x="1548140" y="1497308"/>
              <a:ext cx="32573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46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2" name="그룹 231">
            <a:extLst>
              <a:ext uri="{FF2B5EF4-FFF2-40B4-BE49-F238E27FC236}">
                <a16:creationId xmlns:a16="http://schemas.microsoft.com/office/drawing/2014/main" id="{199CF1D4-B818-44C6-A425-0DFECA066049}"/>
              </a:ext>
            </a:extLst>
          </p:cNvPr>
          <p:cNvGrpSpPr/>
          <p:nvPr/>
        </p:nvGrpSpPr>
        <p:grpSpPr>
          <a:xfrm rot="10800000">
            <a:off x="8006168" y="5959506"/>
            <a:ext cx="408528" cy="279097"/>
            <a:chOff x="1500609" y="1497308"/>
            <a:chExt cx="408528" cy="279097"/>
          </a:xfrm>
        </p:grpSpPr>
        <p:sp>
          <p:nvSpPr>
            <p:cNvPr id="233" name="순서도: 다른 페이지 연결선 232">
              <a:extLst>
                <a:ext uri="{FF2B5EF4-FFF2-40B4-BE49-F238E27FC236}">
                  <a16:creationId xmlns:a16="http://schemas.microsoft.com/office/drawing/2014/main" id="{8760824A-E3B0-4DD0-9232-CCE3759A0BA0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5" name="직사각형 234">
              <a:extLst>
                <a:ext uri="{FF2B5EF4-FFF2-40B4-BE49-F238E27FC236}">
                  <a16:creationId xmlns:a16="http://schemas.microsoft.com/office/drawing/2014/main" id="{E08FA4D7-73A3-4ABD-B2FE-670A3498DD47}"/>
                </a:ext>
              </a:extLst>
            </p:cNvPr>
            <p:cNvSpPr/>
            <p:nvPr/>
          </p:nvSpPr>
          <p:spPr>
            <a:xfrm rot="10800000">
              <a:off x="1512874" y="1497308"/>
              <a:ext cx="39626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>
                  <a:latin typeface="Arial" panose="020B0604020202020204" pitchFamily="34" charset="0"/>
                  <a:cs typeface="Arial" panose="020B0604020202020204" pitchFamily="34" charset="0"/>
                </a:rPr>
                <a:t>460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6" name="그룹 235">
            <a:extLst>
              <a:ext uri="{FF2B5EF4-FFF2-40B4-BE49-F238E27FC236}">
                <a16:creationId xmlns:a16="http://schemas.microsoft.com/office/drawing/2014/main" id="{7C143FF7-EBC4-4EDF-9510-DEACCF5A2F2F}"/>
              </a:ext>
            </a:extLst>
          </p:cNvPr>
          <p:cNvGrpSpPr/>
          <p:nvPr/>
        </p:nvGrpSpPr>
        <p:grpSpPr>
          <a:xfrm rot="16200000">
            <a:off x="9340117" y="3389972"/>
            <a:ext cx="407101" cy="466795"/>
            <a:chOff x="1500609" y="1396557"/>
            <a:chExt cx="407101" cy="466795"/>
          </a:xfrm>
        </p:grpSpPr>
        <p:sp>
          <p:nvSpPr>
            <p:cNvPr id="238" name="순서도: 다른 페이지 연결선 237">
              <a:extLst>
                <a:ext uri="{FF2B5EF4-FFF2-40B4-BE49-F238E27FC236}">
                  <a16:creationId xmlns:a16="http://schemas.microsoft.com/office/drawing/2014/main" id="{95C7E3FB-D04F-42D6-A3B0-44B48A1B6E43}"/>
                </a:ext>
              </a:extLst>
            </p:cNvPr>
            <p:cNvSpPr/>
            <p:nvPr/>
          </p:nvSpPr>
          <p:spPr>
            <a:xfrm>
              <a:off x="1500609" y="1475898"/>
              <a:ext cx="407101" cy="32906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0" name="직사각형 239">
              <a:extLst>
                <a:ext uri="{FF2B5EF4-FFF2-40B4-BE49-F238E27FC236}">
                  <a16:creationId xmlns:a16="http://schemas.microsoft.com/office/drawing/2014/main" id="{EDB7F7D3-6A90-4934-AAA1-476036425670}"/>
                </a:ext>
              </a:extLst>
            </p:cNvPr>
            <p:cNvSpPr/>
            <p:nvPr/>
          </p:nvSpPr>
          <p:spPr>
            <a:xfrm rot="5400000">
              <a:off x="1477613" y="1506844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2520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1" name="그룹 240">
            <a:extLst>
              <a:ext uri="{FF2B5EF4-FFF2-40B4-BE49-F238E27FC236}">
                <a16:creationId xmlns:a16="http://schemas.microsoft.com/office/drawing/2014/main" id="{44FB30F2-EFC5-4609-8DAC-95A27F11E3B6}"/>
              </a:ext>
            </a:extLst>
          </p:cNvPr>
          <p:cNvGrpSpPr/>
          <p:nvPr/>
        </p:nvGrpSpPr>
        <p:grpSpPr>
          <a:xfrm rot="16200000">
            <a:off x="4333881" y="3698167"/>
            <a:ext cx="407101" cy="337878"/>
            <a:chOff x="1500609" y="1467084"/>
            <a:chExt cx="407101" cy="337878"/>
          </a:xfrm>
        </p:grpSpPr>
        <p:sp>
          <p:nvSpPr>
            <p:cNvPr id="242" name="순서도: 다른 페이지 연결선 241">
              <a:extLst>
                <a:ext uri="{FF2B5EF4-FFF2-40B4-BE49-F238E27FC236}">
                  <a16:creationId xmlns:a16="http://schemas.microsoft.com/office/drawing/2014/main" id="{EA4B1C6E-73CB-41C4-A61B-29443CEF891B}"/>
                </a:ext>
              </a:extLst>
            </p:cNvPr>
            <p:cNvSpPr/>
            <p:nvPr/>
          </p:nvSpPr>
          <p:spPr>
            <a:xfrm>
              <a:off x="1500609" y="1475898"/>
              <a:ext cx="407101" cy="32906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3" name="직사각형 242">
              <a:extLst>
                <a:ext uri="{FF2B5EF4-FFF2-40B4-BE49-F238E27FC236}">
                  <a16:creationId xmlns:a16="http://schemas.microsoft.com/office/drawing/2014/main" id="{C1A26CE0-C843-4DFE-98BA-6C30DA7C4EC8}"/>
                </a:ext>
              </a:extLst>
            </p:cNvPr>
            <p:cNvSpPr/>
            <p:nvPr/>
          </p:nvSpPr>
          <p:spPr>
            <a:xfrm rot="5400000">
              <a:off x="1548144" y="1506839"/>
              <a:ext cx="325731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320B1D0-45BA-49F1-9CB6-B12D13C1A9A8}"/>
              </a:ext>
            </a:extLst>
          </p:cNvPr>
          <p:cNvSpPr/>
          <p:nvPr/>
        </p:nvSpPr>
        <p:spPr>
          <a:xfrm>
            <a:off x="7788032" y="1800329"/>
            <a:ext cx="1147104" cy="712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0.233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(0.193/0.040)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CE16568-B368-459F-B6CE-B1C153C4F9BB}"/>
              </a:ext>
            </a:extLst>
          </p:cNvPr>
          <p:cNvSpPr txBox="1"/>
          <p:nvPr/>
        </p:nvSpPr>
        <p:spPr>
          <a:xfrm>
            <a:off x="7528512" y="6420535"/>
            <a:ext cx="23780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sz="1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Biochemical oxygen demand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TSS: Total suspended solids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5FAD2B9-0F0B-49EC-9D3E-FB7C313E5F41}"/>
              </a:ext>
            </a:extLst>
          </p:cNvPr>
          <p:cNvGrpSpPr/>
          <p:nvPr/>
        </p:nvGrpSpPr>
        <p:grpSpPr>
          <a:xfrm>
            <a:off x="9950967" y="4364595"/>
            <a:ext cx="1967977" cy="1759745"/>
            <a:chOff x="10033517" y="4364595"/>
            <a:chExt cx="1967977" cy="1759745"/>
          </a:xfrm>
        </p:grpSpPr>
        <p:grpSp>
          <p:nvGrpSpPr>
            <p:cNvPr id="228" name="그룹 121">
              <a:extLst>
                <a:ext uri="{FF2B5EF4-FFF2-40B4-BE49-F238E27FC236}">
                  <a16:creationId xmlns:a16="http://schemas.microsoft.com/office/drawing/2014/main" id="{AA55BB1B-D7C1-4A53-8657-4525B5B3CC38}"/>
                </a:ext>
              </a:extLst>
            </p:cNvPr>
            <p:cNvGrpSpPr/>
            <p:nvPr/>
          </p:nvGrpSpPr>
          <p:grpSpPr>
            <a:xfrm>
              <a:off x="10033517" y="4364595"/>
              <a:ext cx="1967977" cy="1759745"/>
              <a:chOff x="10119360" y="3429000"/>
              <a:chExt cx="1933446" cy="1345294"/>
            </a:xfrm>
          </p:grpSpPr>
          <p:sp>
            <p:nvSpPr>
              <p:cNvPr id="244" name="TextBox 243">
                <a:extLst>
                  <a:ext uri="{FF2B5EF4-FFF2-40B4-BE49-F238E27FC236}">
                    <a16:creationId xmlns:a16="http://schemas.microsoft.com/office/drawing/2014/main" id="{8D4FA14E-4DB9-4B6F-A31D-DC37DF2A795D}"/>
                  </a:ext>
                </a:extLst>
              </p:cNvPr>
              <p:cNvSpPr txBox="1"/>
              <p:nvPr/>
            </p:nvSpPr>
            <p:spPr>
              <a:xfrm>
                <a:off x="10245948" y="3530533"/>
                <a:ext cx="1733116" cy="7764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1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Units</a:t>
                </a:r>
              </a:p>
              <a:p>
                <a:endParaRPr lang="en-US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Volume flow [m</a:t>
                </a:r>
                <a:r>
                  <a:rPr lang="en-US" altLang="ko-KR" sz="11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altLang="ko-KR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/d]</a:t>
                </a:r>
              </a:p>
              <a:p>
                <a:r>
                  <a:rPr lang="en-US" altLang="ko-KR" sz="11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Chemical mass flow [kg/d]</a:t>
                </a:r>
                <a:endParaRPr lang="en-US" altLang="ko-KR" sz="11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11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BOD</a:t>
                </a:r>
                <a:r>
                  <a:rPr lang="en-US" altLang="ko-KR" sz="1100" b="1" baseline="-25000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altLang="ko-KR" sz="110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mass flow [kg/d]</a:t>
                </a:r>
              </a:p>
              <a:p>
                <a:r>
                  <a:rPr lang="en-US" altLang="ko-KR" sz="11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TSS mass flow [kg/d]</a:t>
                </a:r>
              </a:p>
            </p:txBody>
          </p:sp>
          <p:sp>
            <p:nvSpPr>
              <p:cNvPr id="245" name="사각형: 둥근 모서리 120">
                <a:extLst>
                  <a:ext uri="{FF2B5EF4-FFF2-40B4-BE49-F238E27FC236}">
                    <a16:creationId xmlns:a16="http://schemas.microsoft.com/office/drawing/2014/main" id="{836CB5A6-BC12-4FD3-82CA-E1E588936246}"/>
                  </a:ext>
                </a:extLst>
              </p:cNvPr>
              <p:cNvSpPr/>
              <p:nvPr/>
            </p:nvSpPr>
            <p:spPr>
              <a:xfrm>
                <a:off x="10119360" y="3429000"/>
                <a:ext cx="1933446" cy="1345294"/>
              </a:xfrm>
              <a:prstGeom prst="roundRect">
                <a:avLst>
                  <a:gd name="adj" fmla="val 5574"/>
                </a:avLst>
              </a:prstGeom>
              <a:noFill/>
              <a:ln w="25400">
                <a:solidFill>
                  <a:srgbClr val="01636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7" name="순서도: 다른 페이지 연결선 241">
              <a:extLst>
                <a:ext uri="{FF2B5EF4-FFF2-40B4-BE49-F238E27FC236}">
                  <a16:creationId xmlns:a16="http://schemas.microsoft.com/office/drawing/2014/main" id="{C46B3A04-2700-4E8F-A827-7FC323F3DF27}"/>
                </a:ext>
              </a:extLst>
            </p:cNvPr>
            <p:cNvSpPr/>
            <p:nvPr/>
          </p:nvSpPr>
          <p:spPr>
            <a:xfrm rot="16200000">
              <a:off x="10220516" y="5565009"/>
              <a:ext cx="195569" cy="247231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D2057653-0035-4EF7-BA10-D5EC748A8D57}"/>
                </a:ext>
              </a:extLst>
            </p:cNvPr>
            <p:cNvSpPr/>
            <p:nvPr/>
          </p:nvSpPr>
          <p:spPr>
            <a:xfrm>
              <a:off x="10405403" y="5604183"/>
              <a:ext cx="1410964" cy="227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Electricity [kWh/d]</a:t>
              </a:r>
            </a:p>
          </p:txBody>
        </p:sp>
        <p:sp>
          <p:nvSpPr>
            <p:cNvPr id="249" name="순서도: 다른 페이지 연결선 241">
              <a:extLst>
                <a:ext uri="{FF2B5EF4-FFF2-40B4-BE49-F238E27FC236}">
                  <a16:creationId xmlns:a16="http://schemas.microsoft.com/office/drawing/2014/main" id="{C04DF288-7AD1-4D25-A08B-3A43F48BF23F}"/>
                </a:ext>
              </a:extLst>
            </p:cNvPr>
            <p:cNvSpPr/>
            <p:nvPr/>
          </p:nvSpPr>
          <p:spPr>
            <a:xfrm rot="16200000">
              <a:off x="10220516" y="5819450"/>
              <a:ext cx="195569" cy="247231"/>
            </a:xfrm>
            <a:prstGeom prst="flowChartOffpageConnector">
              <a:avLst/>
            </a:prstGeom>
            <a:solidFill>
              <a:srgbClr val="FF0000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557CD95F-D17D-4A26-8E21-23BA5B46BE3A}"/>
                </a:ext>
              </a:extLst>
            </p:cNvPr>
            <p:cNvSpPr/>
            <p:nvPr/>
          </p:nvSpPr>
          <p:spPr>
            <a:xfrm>
              <a:off x="10405403" y="5838670"/>
              <a:ext cx="1045479" cy="2277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Heat [kWh/d]</a:t>
              </a:r>
            </a:p>
          </p:txBody>
        </p:sp>
      </p:grpSp>
      <p:sp>
        <p:nvSpPr>
          <p:cNvPr id="252" name="Rectangle 251">
            <a:extLst>
              <a:ext uri="{FF2B5EF4-FFF2-40B4-BE49-F238E27FC236}">
                <a16:creationId xmlns:a16="http://schemas.microsoft.com/office/drawing/2014/main" id="{25E2AF60-DB2A-483E-A906-05CA36ABE03B}"/>
              </a:ext>
            </a:extLst>
          </p:cNvPr>
          <p:cNvSpPr/>
          <p:nvPr/>
        </p:nvSpPr>
        <p:spPr>
          <a:xfrm>
            <a:off x="10292159" y="1408237"/>
            <a:ext cx="3962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3273C5BD-5C22-49F2-9ED1-9B9E0F360118}"/>
              </a:ext>
            </a:extLst>
          </p:cNvPr>
          <p:cNvSpPr txBox="1"/>
          <p:nvPr/>
        </p:nvSpPr>
        <p:spPr>
          <a:xfrm>
            <a:off x="8368729" y="4468088"/>
            <a:ext cx="70258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S18 –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Lime and polymer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E310A390-1A04-47C7-B6C2-ECEF6F12CF77}"/>
              </a:ext>
            </a:extLst>
          </p:cNvPr>
          <p:cNvSpPr txBox="1"/>
          <p:nvPr/>
        </p:nvSpPr>
        <p:spPr>
          <a:xfrm>
            <a:off x="8302272" y="4969397"/>
            <a:ext cx="37717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</a:t>
            </a:r>
          </a:p>
        </p:txBody>
      </p:sp>
      <p:grpSp>
        <p:nvGrpSpPr>
          <p:cNvPr id="297" name="그룹 228">
            <a:extLst>
              <a:ext uri="{FF2B5EF4-FFF2-40B4-BE49-F238E27FC236}">
                <a16:creationId xmlns:a16="http://schemas.microsoft.com/office/drawing/2014/main" id="{1FF55FD2-A9FD-401C-9133-D7294DCF3BE1}"/>
              </a:ext>
            </a:extLst>
          </p:cNvPr>
          <p:cNvGrpSpPr/>
          <p:nvPr/>
        </p:nvGrpSpPr>
        <p:grpSpPr>
          <a:xfrm rot="10800000">
            <a:off x="5550610" y="5959506"/>
            <a:ext cx="537327" cy="279097"/>
            <a:chOff x="1415475" y="1497308"/>
            <a:chExt cx="591060" cy="279097"/>
          </a:xfrm>
        </p:grpSpPr>
        <p:sp>
          <p:nvSpPr>
            <p:cNvPr id="298" name="순서도: 다른 페이지 연결선 229">
              <a:extLst>
                <a:ext uri="{FF2B5EF4-FFF2-40B4-BE49-F238E27FC236}">
                  <a16:creationId xmlns:a16="http://schemas.microsoft.com/office/drawing/2014/main" id="{1504F439-4E63-484F-B198-74CCE77EC0D9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0000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9" name="직사각형 230">
              <a:extLst>
                <a:ext uri="{FF2B5EF4-FFF2-40B4-BE49-F238E27FC236}">
                  <a16:creationId xmlns:a16="http://schemas.microsoft.com/office/drawing/2014/main" id="{15ECB311-3332-43AE-BD6D-7EC6DA62973D}"/>
                </a:ext>
              </a:extLst>
            </p:cNvPr>
            <p:cNvSpPr/>
            <p:nvPr/>
          </p:nvSpPr>
          <p:spPr>
            <a:xfrm rot="10800000">
              <a:off x="1415475" y="1497308"/>
              <a:ext cx="59106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10840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F6241D5-9D10-4DDA-B7B6-B51ED34FC40D}"/>
              </a:ext>
            </a:extLst>
          </p:cNvPr>
          <p:cNvSpPr/>
          <p:nvPr/>
        </p:nvSpPr>
        <p:spPr>
          <a:xfrm>
            <a:off x="5960969" y="686976"/>
            <a:ext cx="6154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Reference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3) EPA. “Construction Costs for Municipal Wastewater Treatment Plants: 1973-1978 ." (1980).</a:t>
            </a:r>
          </a:p>
          <a:p>
            <a:r>
              <a:rPr 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4) EPA, “Costs and Manpower for Municipal Wastewater Treatment Plant Operation and Maintenance, 1965-1968” (1978)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D1B94107-41D8-4A71-BBF9-BBBB5E5FBC57}"/>
              </a:ext>
            </a:extLst>
          </p:cNvPr>
          <p:cNvSpPr txBox="1"/>
          <p:nvPr/>
        </p:nvSpPr>
        <p:spPr>
          <a:xfrm>
            <a:off x="3955386" y="5668036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419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EF7BA4F0-4EFF-4541-BF1E-0D3D1D281370}"/>
              </a:ext>
            </a:extLst>
          </p:cNvPr>
          <p:cNvSpPr txBox="1"/>
          <p:nvPr/>
        </p:nvSpPr>
        <p:spPr>
          <a:xfrm>
            <a:off x="3737485" y="5338182"/>
            <a:ext cx="102960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S15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  <a:r>
              <a:rPr lang="en-US" altLang="ko-KR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en-US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77E5DE39-F8DF-4EB9-AEAA-8C3A5FA489DF}"/>
              </a:ext>
            </a:extLst>
          </p:cNvPr>
          <p:cNvSpPr/>
          <p:nvPr/>
        </p:nvSpPr>
        <p:spPr>
          <a:xfrm>
            <a:off x="5670243" y="6253831"/>
            <a:ext cx="783487" cy="402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Boiler</a:t>
            </a:r>
          </a:p>
        </p:txBody>
      </p:sp>
      <p:cxnSp>
        <p:nvCxnSpPr>
          <p:cNvPr id="314" name="Connector: Elbow 313">
            <a:extLst>
              <a:ext uri="{FF2B5EF4-FFF2-40B4-BE49-F238E27FC236}">
                <a16:creationId xmlns:a16="http://schemas.microsoft.com/office/drawing/2014/main" id="{B5D6204B-DE8F-4013-96E0-2576BCF724D1}"/>
              </a:ext>
            </a:extLst>
          </p:cNvPr>
          <p:cNvCxnSpPr>
            <a:cxnSpLocks/>
            <a:stCxn id="313" idx="1"/>
          </p:cNvCxnSpPr>
          <p:nvPr/>
        </p:nvCxnSpPr>
        <p:spPr>
          <a:xfrm rot="10800000">
            <a:off x="4417219" y="5589908"/>
            <a:ext cx="1253024" cy="865016"/>
          </a:xfrm>
          <a:prstGeom prst="bentConnector3">
            <a:avLst>
              <a:gd name="adj1" fmla="val 100171"/>
            </a:avLst>
          </a:prstGeom>
          <a:ln w="31750">
            <a:solidFill>
              <a:schemeClr val="tx1"/>
            </a:solidFill>
            <a:headEnd type="triangl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>
            <a:extLst>
              <a:ext uri="{FF2B5EF4-FFF2-40B4-BE49-F238E27FC236}">
                <a16:creationId xmlns:a16="http://schemas.microsoft.com/office/drawing/2014/main" id="{ED318B34-B5C3-4965-B896-56F7CEE03BA2}"/>
              </a:ext>
            </a:extLst>
          </p:cNvPr>
          <p:cNvSpPr txBox="1"/>
          <p:nvPr/>
        </p:nvSpPr>
        <p:spPr>
          <a:xfrm>
            <a:off x="4849940" y="6246755"/>
            <a:ext cx="39695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2141</a:t>
            </a:r>
          </a:p>
        </p:txBody>
      </p:sp>
      <p:grpSp>
        <p:nvGrpSpPr>
          <p:cNvPr id="316" name="그룹 2">
            <a:extLst>
              <a:ext uri="{FF2B5EF4-FFF2-40B4-BE49-F238E27FC236}">
                <a16:creationId xmlns:a16="http://schemas.microsoft.com/office/drawing/2014/main" id="{76646E11-107A-4B45-8AB5-8FEF1639BF9C}"/>
              </a:ext>
            </a:extLst>
          </p:cNvPr>
          <p:cNvGrpSpPr/>
          <p:nvPr/>
        </p:nvGrpSpPr>
        <p:grpSpPr>
          <a:xfrm>
            <a:off x="5456134" y="4893942"/>
            <a:ext cx="466795" cy="279097"/>
            <a:chOff x="1477608" y="1497308"/>
            <a:chExt cx="466795" cy="279097"/>
          </a:xfrm>
        </p:grpSpPr>
        <p:sp>
          <p:nvSpPr>
            <p:cNvPr id="317" name="순서도: 다른 페이지 연결선 140">
              <a:extLst>
                <a:ext uri="{FF2B5EF4-FFF2-40B4-BE49-F238E27FC236}">
                  <a16:creationId xmlns:a16="http://schemas.microsoft.com/office/drawing/2014/main" id="{8E55FB1D-31D1-4667-9DFB-CF43A5CF3492}"/>
                </a:ext>
              </a:extLst>
            </p:cNvPr>
            <p:cNvSpPr/>
            <p:nvPr/>
          </p:nvSpPr>
          <p:spPr>
            <a:xfrm>
              <a:off x="1500609" y="1504451"/>
              <a:ext cx="407101" cy="271954"/>
            </a:xfrm>
            <a:prstGeom prst="flowChartOffpageConnector">
              <a:avLst/>
            </a:prstGeom>
            <a:solidFill>
              <a:srgbClr val="FFFF00"/>
            </a:solidFill>
            <a:ln w="1905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8" name="직사각형 1">
              <a:extLst>
                <a:ext uri="{FF2B5EF4-FFF2-40B4-BE49-F238E27FC236}">
                  <a16:creationId xmlns:a16="http://schemas.microsoft.com/office/drawing/2014/main" id="{8F57CA20-BB60-4029-A8B0-D925BD112635}"/>
                </a:ext>
              </a:extLst>
            </p:cNvPr>
            <p:cNvSpPr/>
            <p:nvPr/>
          </p:nvSpPr>
          <p:spPr>
            <a:xfrm>
              <a:off x="1477608" y="1497308"/>
              <a:ext cx="46679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000" dirty="0">
                  <a:latin typeface="Arial" panose="020B0604020202020204" pitchFamily="34" charset="0"/>
                  <a:cs typeface="Arial" panose="020B0604020202020204" pitchFamily="34" charset="0"/>
                </a:rPr>
                <a:t>1100</a:t>
              </a:r>
              <a:endParaRPr lang="ko-KR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38" name="Rectangle 337">
            <a:extLst>
              <a:ext uri="{FF2B5EF4-FFF2-40B4-BE49-F238E27FC236}">
                <a16:creationId xmlns:a16="http://schemas.microsoft.com/office/drawing/2014/main" id="{EF4EBE2D-660F-439E-8A46-978FD027DD8B}"/>
              </a:ext>
            </a:extLst>
          </p:cNvPr>
          <p:cNvSpPr/>
          <p:nvPr/>
        </p:nvSpPr>
        <p:spPr>
          <a:xfrm>
            <a:off x="9973390" y="6239375"/>
            <a:ext cx="1387995" cy="5353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process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cost [$/</a:t>
            </a:r>
            <a:r>
              <a:rPr lang="en-US" altLang="ko-KR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ko-KR" sz="105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ko-KR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(capital/operating)</a:t>
            </a: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23A750C3-BC52-4321-9355-C554D0206A47}"/>
              </a:ext>
            </a:extLst>
          </p:cNvPr>
          <p:cNvSpPr/>
          <p:nvPr/>
        </p:nvSpPr>
        <p:spPr>
          <a:xfrm>
            <a:off x="1191729" y="3974197"/>
            <a:ext cx="1042822" cy="10431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Wastewater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0.913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(0.760/0.153)</a:t>
            </a:r>
          </a:p>
        </p:txBody>
      </p:sp>
      <p:sp>
        <p:nvSpPr>
          <p:cNvPr id="341" name="Arrow: Right 340">
            <a:extLst>
              <a:ext uri="{FF2B5EF4-FFF2-40B4-BE49-F238E27FC236}">
                <a16:creationId xmlns:a16="http://schemas.microsoft.com/office/drawing/2014/main" id="{8D5A848A-1CFD-449E-B85C-033D33FD90D5}"/>
              </a:ext>
            </a:extLst>
          </p:cNvPr>
          <p:cNvSpPr/>
          <p:nvPr/>
        </p:nvSpPr>
        <p:spPr>
          <a:xfrm>
            <a:off x="449739" y="4028837"/>
            <a:ext cx="717089" cy="567560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76C6FC66-0999-4A24-B6E6-049203922CF1}"/>
              </a:ext>
            </a:extLst>
          </p:cNvPr>
          <p:cNvSpPr txBox="1"/>
          <p:nvPr/>
        </p:nvSpPr>
        <p:spPr>
          <a:xfrm>
            <a:off x="420070" y="4516004"/>
            <a:ext cx="45638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Wastewater</a:t>
            </a:r>
          </a:p>
        </p:txBody>
      </p:sp>
      <p:sp>
        <p:nvSpPr>
          <p:cNvPr id="343" name="Arrow: Right 342">
            <a:extLst>
              <a:ext uri="{FF2B5EF4-FFF2-40B4-BE49-F238E27FC236}">
                <a16:creationId xmlns:a16="http://schemas.microsoft.com/office/drawing/2014/main" id="{7542E7C8-3361-4018-A38A-971F17204453}"/>
              </a:ext>
            </a:extLst>
          </p:cNvPr>
          <p:cNvSpPr/>
          <p:nvPr/>
        </p:nvSpPr>
        <p:spPr>
          <a:xfrm>
            <a:off x="2240901" y="3926443"/>
            <a:ext cx="717089" cy="567560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5014699E-F531-4F60-A25F-D45091C19405}"/>
              </a:ext>
            </a:extLst>
          </p:cNvPr>
          <p:cNvSpPr txBox="1"/>
          <p:nvPr/>
        </p:nvSpPr>
        <p:spPr>
          <a:xfrm>
            <a:off x="2960160" y="4062262"/>
            <a:ext cx="56602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Treated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</p:txBody>
      </p:sp>
      <p:sp>
        <p:nvSpPr>
          <p:cNvPr id="350" name="Arrow: Right 349">
            <a:extLst>
              <a:ext uri="{FF2B5EF4-FFF2-40B4-BE49-F238E27FC236}">
                <a16:creationId xmlns:a16="http://schemas.microsoft.com/office/drawing/2014/main" id="{AC1EDCA1-846F-49E3-9F99-B3816C6A6B04}"/>
              </a:ext>
            </a:extLst>
          </p:cNvPr>
          <p:cNvSpPr/>
          <p:nvPr/>
        </p:nvSpPr>
        <p:spPr>
          <a:xfrm>
            <a:off x="449739" y="6189104"/>
            <a:ext cx="212955" cy="172693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6A3C02CD-4654-47C6-80BE-93538775E354}"/>
              </a:ext>
            </a:extLst>
          </p:cNvPr>
          <p:cNvSpPr txBox="1"/>
          <p:nvPr/>
        </p:nvSpPr>
        <p:spPr>
          <a:xfrm>
            <a:off x="657896" y="6157460"/>
            <a:ext cx="50202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/d]</a:t>
            </a:r>
          </a:p>
        </p:txBody>
      </p:sp>
      <p:sp>
        <p:nvSpPr>
          <p:cNvPr id="352" name="Arrow: Right 351">
            <a:extLst>
              <a:ext uri="{FF2B5EF4-FFF2-40B4-BE49-F238E27FC236}">
                <a16:creationId xmlns:a16="http://schemas.microsoft.com/office/drawing/2014/main" id="{53DE1A8E-6932-4E44-AF4B-278686B1CC7E}"/>
              </a:ext>
            </a:extLst>
          </p:cNvPr>
          <p:cNvSpPr/>
          <p:nvPr/>
        </p:nvSpPr>
        <p:spPr>
          <a:xfrm>
            <a:off x="1227112" y="6180715"/>
            <a:ext cx="212955" cy="172693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D2EA2914-B8A9-4581-B005-49C55F7F0AB0}"/>
              </a:ext>
            </a:extLst>
          </p:cNvPr>
          <p:cNvSpPr txBox="1"/>
          <p:nvPr/>
        </p:nvSpPr>
        <p:spPr>
          <a:xfrm>
            <a:off x="1458129" y="6149071"/>
            <a:ext cx="6963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[$/(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ko-KR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/d)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363" name="Arrow: Right 362">
            <a:extLst>
              <a:ext uri="{FF2B5EF4-FFF2-40B4-BE49-F238E27FC236}">
                <a16:creationId xmlns:a16="http://schemas.microsoft.com/office/drawing/2014/main" id="{07C6235C-7A10-4906-93C0-7E9D46B66F1D}"/>
              </a:ext>
            </a:extLst>
          </p:cNvPr>
          <p:cNvSpPr/>
          <p:nvPr/>
        </p:nvSpPr>
        <p:spPr>
          <a:xfrm>
            <a:off x="2240901" y="4640617"/>
            <a:ext cx="717089" cy="326954"/>
          </a:xfrm>
          <a:prstGeom prst="rightArrow">
            <a:avLst>
              <a:gd name="adj1" fmla="val 48646"/>
              <a:gd name="adj2" fmla="val 48646"/>
            </a:avLst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0.001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45F55A1A-971E-45F6-87F3-942D0F1B0B72}"/>
              </a:ext>
            </a:extLst>
          </p:cNvPr>
          <p:cNvSpPr txBox="1"/>
          <p:nvPr/>
        </p:nvSpPr>
        <p:spPr>
          <a:xfrm>
            <a:off x="2950635" y="4725064"/>
            <a:ext cx="56602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Biogas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6226CB-6F29-4FC5-B5B6-01BEEC939564}"/>
              </a:ext>
            </a:extLst>
          </p:cNvPr>
          <p:cNvSpPr/>
          <p:nvPr/>
        </p:nvSpPr>
        <p:spPr>
          <a:xfrm>
            <a:off x="6384685" y="6253831"/>
            <a:ext cx="108238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0.198</a:t>
            </a:r>
          </a:p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(0.175/0.023)</a:t>
            </a:r>
          </a:p>
        </p:txBody>
      </p:sp>
    </p:spTree>
    <p:extLst>
      <p:ext uri="{BB962C8B-B14F-4D97-AF65-F5344CB8AC3E}">
        <p14:creationId xmlns:p14="http://schemas.microsoft.com/office/powerpoint/2010/main" val="330494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18511</TotalTime>
  <Words>1448</Words>
  <Application>Microsoft Office PowerPoint</Application>
  <PresentationFormat>와이드스크린</PresentationFormat>
  <Paragraphs>650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맑은 고딕</vt:lpstr>
      <vt:lpstr>Arial</vt:lpstr>
      <vt:lpstr>Calibri</vt:lpstr>
      <vt:lpstr>Calibri Light</vt:lpstr>
      <vt:lpstr>Cambria</vt:lpstr>
      <vt:lpstr>Wingdings</vt:lpstr>
      <vt:lpstr>Office Theme</vt:lpstr>
      <vt:lpstr>Benchmark process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S. Taifan</dc:creator>
  <cp:lastModifiedBy>변재원</cp:lastModifiedBy>
  <cp:revision>565</cp:revision>
  <dcterms:created xsi:type="dcterms:W3CDTF">2020-08-31T02:28:03Z</dcterms:created>
  <dcterms:modified xsi:type="dcterms:W3CDTF">2022-01-29T21:16:01Z</dcterms:modified>
</cp:coreProperties>
</file>